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9144000"/>
  <p:notesSz cx="6858000" cy="9144000"/>
  <p:embeddedFontLst>
    <p:embeddedFont>
      <p:font typeface="Robo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1" name="Forrest Shooster"/>
  <p:cmAuthor clrIdx="1" id="1" initials="" lastIdx="1" name="ANDREW POPOVICH"/>
  <p:cmAuthor clrIdx="2" id="2" initials="" lastIdx="1" name="Justin Cotner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CD2B17A-53FE-4C48-B3E0-1474D93BA1E6}">
  <a:tblStyle styleId="{9CD2B17A-53FE-4C48-B3E0-1474D93BA1E6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bold.fntdata"/><Relationship Id="rId10" Type="http://schemas.openxmlformats.org/officeDocument/2006/relationships/slide" Target="slides/slide4.xml"/><Relationship Id="rId32" Type="http://schemas.openxmlformats.org/officeDocument/2006/relationships/font" Target="fonts/Roboto-regular.fntdata"/><Relationship Id="rId13" Type="http://schemas.openxmlformats.org/officeDocument/2006/relationships/slide" Target="slides/slide7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6.xml"/><Relationship Id="rId34" Type="http://schemas.openxmlformats.org/officeDocument/2006/relationships/font" Target="fonts/Roboto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Mentioning Moleculog? Mentioning Dynamic Molecule system. Why are technologies not in the technologies section?</p:text>
  </p:cm>
  <p:cm authorId="1" idx="1">
    <p:pos x="6000" y="100"/>
    <p:text>Also include screenshots of those features. I would really prefer if we didn't do a live demo of the game.</p:text>
  </p:cm>
  <p:cm authorId="2" idx="1">
    <p:pos x="6000" y="200"/>
    <p:text>If the moleculog and dynamic molecules go here what's the difference between this and the progress slide? What is this slide even for?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Practice Time: 10 sec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We experimented with several ways to control the rotation of the molecules.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(~ 45 sec)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(~45 sec)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(~ 1 min 15 sec)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(~ 1 min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Practice Time: 22 sec Total: 32 sec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http://www.se.rit.edu/~swen-561/Evaluation-Rubrics/InterimPresentationGuidelines.html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Practice Time: 30 sec Total: 1 min 2 sec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The pictured molecule is glucose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Practice Time: 1 min 10 sec Total: 2 min 12 sec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Practice Time: 54 sec Total: 3 min 6 sec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Practice Time: 1 min 2 sec Total: 4 min 8 sec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Practice Time: 34 sec Total: 4 min 42 sec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Mention Alternatives and why they aren’t applicable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Alternative Process Methodologies: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</a:pPr>
            <a:r>
              <a:rPr lang="en"/>
              <a:t>Spiral Model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</a:pPr>
            <a:r>
              <a:rPr lang="en"/>
              <a:t>Evolutionary Prototyping Model</a:t>
            </a:r>
          </a:p>
          <a:p>
            <a:pPr indent="-298450" lvl="0" marL="45720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ct val="100000"/>
            </a:pPr>
            <a:r>
              <a:rPr lang="en"/>
              <a:t>Evolutionary Delivery Model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Practice Time: 44 sec Total: 5 min 26 sec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Mention that we were unable to properly mitigate risks about lack of experiences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Additionally, the lack of Experience with technologies was coupled with a lack of experience from the more experienced team members in developing on Mac/Windows/Linux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As a user, an easy way to make something 3D easy to comprehend and recognize is by being given a great deal of [easy to use] control over and visibility of the object’s orientation.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We experimented with several ways to control the rotation of the molecules.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6"/>
            <a:ext cx="3045625" cy="2707359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2366963"/>
            <a:ext cx="8222100" cy="1118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3621217"/>
            <a:ext cx="8222100" cy="577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6"/>
            <a:ext cx="3045625" cy="2707359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674733"/>
            <a:ext cx="8520599" cy="27074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4492300"/>
            <a:ext cx="8520599" cy="1709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6"/>
            <a:ext cx="3045625" cy="2707359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869796"/>
            <a:ext cx="8222100" cy="1118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5204762"/>
            <a:ext cx="9144000" cy="1653191"/>
            <a:chOff x="0" y="3903669"/>
            <a:chExt cx="9144000" cy="1239924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099" cy="98789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099" cy="98789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099" cy="9878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099" cy="987899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199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63983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639966"/>
            <a:ext cx="3999899" cy="4451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639966"/>
            <a:ext cx="3999899" cy="4451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740800"/>
            <a:ext cx="2807999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954405"/>
            <a:ext cx="2807999" cy="4137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6"/>
            <a:ext cx="3045625" cy="2707359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701800"/>
            <a:ext cx="5618700" cy="54542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2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534800"/>
            <a:ext cx="4045199" cy="20858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3692001"/>
            <a:ext cx="4045199" cy="1692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5640766"/>
            <a:ext cx="5998800" cy="7982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639833"/>
            <a:ext cx="8520599" cy="4451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6201587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comments" Target="../comments/comment1.xml"/><Relationship Id="rId4" Type="http://schemas.openxmlformats.org/officeDocument/2006/relationships/image" Target="../media/image0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6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2366963"/>
            <a:ext cx="8222100" cy="1118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Molecular Mission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3621217"/>
            <a:ext cx="8222100" cy="577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RIsoTopes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8475" y="108925"/>
            <a:ext cx="4114800" cy="271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Design Creation  (continued)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/>
              <a:t>User tools to fulfill this Request: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Moleculog (used to enhance the material)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Allows for Rotation of Molecules in three dimensions and allow for easier recognition of molecular shape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Allows for easy viewing of molecule information (angles, descriptions, 2D, 3D view)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Task system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Practice geometry recognition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Provide goals for the players of the game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Technologies Used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Unity3D</a:t>
            </a:r>
          </a:p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SQLite3 Database</a:t>
            </a:r>
          </a:p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SQLite Unity Kit</a:t>
            </a:r>
          </a:p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Slack</a:t>
            </a:r>
          </a:p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git</a:t>
            </a:r>
          </a:p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/>
              <a:t>Trello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400"/>
              <a:t>All testing done manually using Unity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NOTE: Unity will still run the game even if it breaks</a:t>
            </a:r>
          </a:p>
          <a:p>
            <a:pPr indent="-330200" lvl="2" marL="1371600" rtl="0">
              <a:spcBef>
                <a:spcPts val="0"/>
              </a:spcBef>
              <a:buSzPct val="100000"/>
            </a:pPr>
            <a:r>
              <a:rPr lang="en" sz="1600"/>
              <a:t>The broken unit will fail to perform its functions and provide error messages</a:t>
            </a:r>
          </a:p>
          <a:p>
            <a:pPr indent="-330200" lvl="2" marL="1371600" rtl="0">
              <a:spcBef>
                <a:spcPts val="0"/>
              </a:spcBef>
              <a:buSzPct val="100000"/>
            </a:pPr>
            <a:r>
              <a:rPr lang="en" sz="1600"/>
              <a:t>Code modification possible during testing; Unity will refresh the active objects</a:t>
            </a:r>
          </a:p>
          <a:p>
            <a:pPr indent="-330200" lvl="2" marL="1371600" rtl="0">
              <a:spcBef>
                <a:spcPts val="0"/>
              </a:spcBef>
              <a:buSzPct val="100000"/>
            </a:pPr>
            <a:r>
              <a:rPr lang="en" sz="1600"/>
              <a:t>The above capabilities of the engine made testing extremely simple to do using visuals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Progress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Groundwork in place to start building levels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Dynamic generation of molecule models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Molecule Scanning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Moleculog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Task System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Database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Metrics Used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Velocity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Story Points Completed Per Sprint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Planned Story Points Remaining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Defect Density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Percentage of Defects by Feature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Metrics Results - Velocity</a:t>
            </a:r>
          </a:p>
        </p:txBody>
      </p:sp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650" y="1311625"/>
            <a:ext cx="7684699" cy="475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Metric Results - Defect Density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11 Defects Found: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Moleculog - 7 Defects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User Interface - 3 Defects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Scanning Molecules - 1 Defect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800" y="2807150"/>
            <a:ext cx="4512374" cy="34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Moleculog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0075" y="1615250"/>
            <a:ext cx="4143850" cy="450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Moleculog</a:t>
            </a:r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900" y="1778875"/>
            <a:ext cx="7750197" cy="417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Molecules</a:t>
            </a:r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5550" y="1639827"/>
            <a:ext cx="4670966" cy="44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Agenda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33503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Project Introduction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Requirements and Scope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Development Methodology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Risks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Design and Testing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Progress Made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Metrics and Results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Features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Reflection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Future Plans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2625" y="943125"/>
            <a:ext cx="2495549" cy="180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000" y="1318773"/>
            <a:ext cx="7829999" cy="422044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Task System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Implementation Problems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Integration problems with Unity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When merging branches scripts and GameObjects would get unassigned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Finally figured out this was because some of us are using Windows and some are using Macs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Apparently doing development on Unix/Windows platforms at the same time with Unity does not work very well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Buttons not appearing for some people sometimes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Related to some scripts not being assigned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Fall Semester Reflection</a:t>
            </a:r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311700" y="1356975"/>
            <a:ext cx="34499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Good: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Two weekly meetings helped keep us informed and on track.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Slack helped with out-of-meeting questions/problems</a:t>
            </a:r>
          </a:p>
          <a:p>
            <a:pPr indent="-228600" lvl="0" marL="457200" rtl="0">
              <a:spcBef>
                <a:spcPts val="0"/>
              </a:spcBef>
              <a:spcAft>
                <a:spcPts val="0"/>
              </a:spcAft>
            </a:pPr>
            <a:r>
              <a:rPr lang="en"/>
              <a:t>Adapted to Unity Development quickly to make progress</a:t>
            </a:r>
          </a:p>
        </p:txBody>
      </p:sp>
      <p:sp>
        <p:nvSpPr>
          <p:cNvPr id="218" name="Shape 218"/>
          <p:cNvSpPr txBox="1"/>
          <p:nvPr/>
        </p:nvSpPr>
        <p:spPr>
          <a:xfrm>
            <a:off x="4443625" y="1356975"/>
            <a:ext cx="4066799" cy="444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Bad: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Sprint length did not match up with how much time was required for our stories.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Difficult to estimate story points since we were not familiar with the technology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Not consistent about doing standups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Spring Semester Plans</a:t>
            </a: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Finalize aspects added this semester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Task System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More Molecules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Develop server side of project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Add more levels with different tasks to complete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Spring Semester Plans (continued)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Possibly add graphic artist to team to help enhance game visuals</a:t>
            </a: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1800"/>
              <a:t>Tool for adding molecules to the database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Improve Process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Consistent standups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Consistent definitions for acceptance criteria</a:t>
            </a:r>
          </a:p>
          <a:p>
            <a:pPr indent="-342900" lvl="1" marL="914400">
              <a:spcBef>
                <a:spcPts val="0"/>
              </a:spcBef>
              <a:buSzPct val="100000"/>
            </a:pPr>
            <a:r>
              <a:rPr lang="en" sz="1800"/>
              <a:t>End of sprint retrospectives</a:t>
            </a: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598100" y="2869796"/>
            <a:ext cx="8222100" cy="11183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 Statement</a:t>
            </a: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600" y="2844625"/>
            <a:ext cx="2514600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5950" y="2606286"/>
            <a:ext cx="3283549" cy="3086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311700" y="1356975"/>
            <a:ext cx="8520599" cy="11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Students learning chemistry have a hard time visualizing molecules and therefore  understanding how they behave and interact with each other.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Introduction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Molecular Mission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Visualize Molecules in 3D space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Manipulate and observe interactions involving those molecules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Balance playability and realism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Website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Student and Teacher accounts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Teachers can view metrics related student progress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Requirements Elicitation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Used the first two sponsor meetings to ask questions on how continue the project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Used previous team’s work as a baseline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Chemistry concepts helped create questions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Used visuals to communicate with the sponsor regarding user needs and project requirements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Primarily wireframes and visual prototypes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Scope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In Scope: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Establish and implement core gameplay mechanics 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Establish and finalize a storyboard for the game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Out of Scope: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Server-Side (Spring)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Add more game-related metrics for instructors to track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Enable teachers to manage a class of students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Game ported to mobile devices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Multiplayer Content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Level Customization for Teachers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Process Methodology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11700" y="1356983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Scrum: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Given High-Level Requirements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Creative reign over specific requirements</a:t>
            </a:r>
          </a:p>
          <a:p>
            <a:pPr indent="-330200" lvl="1" marL="914400" rtl="0">
              <a:spcBef>
                <a:spcPts val="0"/>
              </a:spcBef>
              <a:buSzPct val="100000"/>
            </a:pPr>
            <a:r>
              <a:rPr lang="en" sz="1600"/>
              <a:t>Developed a game design document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2 </a:t>
            </a:r>
            <a:r>
              <a:rPr lang="en"/>
              <a:t>W</a:t>
            </a:r>
            <a:r>
              <a:rPr lang="en" sz="1800"/>
              <a:t>eek </a:t>
            </a:r>
            <a:r>
              <a:rPr lang="en"/>
              <a:t>S</a:t>
            </a:r>
            <a:r>
              <a:rPr lang="en" sz="1800"/>
              <a:t>prints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Bi-weekly Sponsor Meetings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Risks and Mitigation</a:t>
            </a:r>
          </a:p>
        </p:txBody>
      </p:sp>
      <p:graphicFrame>
        <p:nvGraphicFramePr>
          <p:cNvPr id="132" name="Shape 132"/>
          <p:cNvGraphicFramePr/>
          <p:nvPr/>
        </p:nvGraphicFramePr>
        <p:xfrm>
          <a:off x="952500" y="1356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{9CD2B17A-53FE-4C48-B3E0-1474D93BA1E6}</a:tableStyleId>
              </a:tblPr>
              <a:tblGrid>
                <a:gridCol w="3619500"/>
                <a:gridCol w="3619500"/>
              </a:tblGrid>
              <a:tr h="38167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Risk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Mitigation</a:t>
                      </a:r>
                    </a:p>
                  </a:txBody>
                  <a:tcPr marT="91425" marB="91425" marR="91425" marL="91425"/>
                </a:tc>
              </a:tr>
              <a:tr h="12989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Lack of concrete requirements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Meet with sponsor to make sure the needed requirements are included and any other requirements are approved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85417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Lack of experience with technologies used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Research technologies and get help from more experienced teammates</a:t>
                      </a:r>
                    </a:p>
                  </a:txBody>
                  <a:tcPr marT="91425" marB="91425" marR="91425" marL="91425"/>
                </a:tc>
              </a:tr>
              <a:tr h="12989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Lack of experience with using Unity in tandem with version control systems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Research information related to known issues with using Unity with version control systems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546666"/>
            <a:ext cx="8520599" cy="8102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 Creation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1311108"/>
            <a:ext cx="8520599" cy="4451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How our designs translate Client requests to User-friendly mechanics and interfaces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Client Requests: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Give students the ability to visualize molecules in a three dimensional context through the game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Designs to Resolve Requests: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Moleculog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Task System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