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
  </p:notesMasterIdLst>
  <p:sldIdLst>
    <p:sldId id="256" r:id="rId2"/>
  </p:sldIdLst>
  <p:sldSz cx="36576000" cy="27432000"/>
  <p:notesSz cx="6858000" cy="9144000"/>
  <p:embeddedFontLst>
    <p:embeddedFont>
      <p:font typeface="Quattrocento Sans" panose="020B0604020202020204" charset="0"/>
      <p:bold r:id="rId4"/>
      <p:italic r:id="rId5"/>
      <p:boldItalic r:id="rId6"/>
    </p:embeddedFont>
    <p:embeddedFont>
      <p:font typeface="Calibri" panose="020F0502020204030204" pitchFamily="34" charset="0"/>
      <p:regular r:id="rId7"/>
      <p:bold r:id="rId8"/>
      <p:italic r:id="rId9"/>
      <p:boldItalic r:id="rId10"/>
    </p:embeddedFont>
    <p:embeddedFont>
      <p:font typeface="Century Gothic" panose="020B0502020202020204" pitchFamily="34" charset="0"/>
      <p:regular r:id="rId11"/>
      <p:bold r:id="rId12"/>
      <p:italic r:id="rId13"/>
      <p:boldItalic r:id="rId1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11520" userDrawn="1">
          <p15:clr>
            <a:srgbClr val="A4A3A4"/>
          </p15:clr>
        </p15:guide>
        <p15:guide id="2" orient="horz" pos="8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orrest Shooster" initials="" lastIdx="1" clrIdx="0"/>
  <p:cmAuthor id="1" name="ANDREW POPOVICH"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CEF"/>
    <a:srgbClr val="FFF8D9"/>
    <a:srgbClr val="FFF9E1"/>
    <a:srgbClr val="FFF7D8"/>
    <a:srgbClr val="3E2959"/>
    <a:srgbClr val="FFFEF6"/>
    <a:srgbClr val="FFFFFB"/>
    <a:srgbClr val="FFFFF9"/>
    <a:srgbClr val="FCFCEF"/>
    <a:srgbClr val="E5E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0" d="100"/>
          <a:sy n="30" d="100"/>
        </p:scale>
        <p:origin x="714" y="66"/>
      </p:cViewPr>
      <p:guideLst>
        <p:guide pos="11520"/>
        <p:guide orient="horz" pos="86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1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commentAuthors" Target="commentAuthors.xml"/><Relationship Id="rId10" Type="http://schemas.openxmlformats.org/officeDocument/2006/relationships/font" Target="fonts/font7.fntdata"/><Relationship Id="rId19" Type="http://schemas.openxmlformats.org/officeDocument/2006/relationships/tableStyles" Target="tableStyles.xml"/><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371600" y="1143000"/>
            <a:ext cx="4114800"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lIns="91425" tIns="91425" rIns="91425" bIns="91425" anchor="t" anchorCtr="0"/>
          <a:lstStyle>
            <a:lvl1pPr marL="0" marR="0" lvl="0" indent="0" algn="l" rtl="0">
              <a:spcBef>
                <a:spcPts val="0"/>
              </a:spcBef>
              <a:buNone/>
              <a:defRPr sz="4032" b="0" i="0" u="none" strike="noStrike" cap="none">
                <a:solidFill>
                  <a:schemeClr val="dk1"/>
                </a:solidFill>
                <a:latin typeface="Calibri"/>
                <a:ea typeface="Calibri"/>
                <a:cs typeface="Calibri"/>
                <a:sym typeface="Calibri"/>
              </a:defRPr>
            </a:lvl1pPr>
            <a:lvl2pPr marL="1536192" marR="0" lvl="1" indent="-12191" algn="l" rtl="0">
              <a:spcBef>
                <a:spcPts val="0"/>
              </a:spcBef>
              <a:buNone/>
              <a:defRPr sz="4032" b="0" i="0" u="none" strike="noStrike" cap="none">
                <a:solidFill>
                  <a:schemeClr val="dk1"/>
                </a:solidFill>
                <a:latin typeface="Calibri"/>
                <a:ea typeface="Calibri"/>
                <a:cs typeface="Calibri"/>
                <a:sym typeface="Calibri"/>
              </a:defRPr>
            </a:lvl2pPr>
            <a:lvl3pPr marL="3072384" marR="0" lvl="2" indent="-11683" algn="l" rtl="0">
              <a:spcBef>
                <a:spcPts val="0"/>
              </a:spcBef>
              <a:buNone/>
              <a:defRPr sz="4032" b="0" i="0" u="none" strike="noStrike" cap="none">
                <a:solidFill>
                  <a:schemeClr val="dk1"/>
                </a:solidFill>
                <a:latin typeface="Calibri"/>
                <a:ea typeface="Calibri"/>
                <a:cs typeface="Calibri"/>
                <a:sym typeface="Calibri"/>
              </a:defRPr>
            </a:lvl3pPr>
            <a:lvl4pPr marL="4608576" marR="0" lvl="3" indent="-11176" algn="l" rtl="0">
              <a:spcBef>
                <a:spcPts val="0"/>
              </a:spcBef>
              <a:buNone/>
              <a:defRPr sz="4032" b="0" i="0" u="none" strike="noStrike" cap="none">
                <a:solidFill>
                  <a:schemeClr val="dk1"/>
                </a:solidFill>
                <a:latin typeface="Calibri"/>
                <a:ea typeface="Calibri"/>
                <a:cs typeface="Calibri"/>
                <a:sym typeface="Calibri"/>
              </a:defRPr>
            </a:lvl4pPr>
            <a:lvl5pPr marL="6144768" marR="0" lvl="4" indent="-10667" algn="l" rtl="0">
              <a:spcBef>
                <a:spcPts val="0"/>
              </a:spcBef>
              <a:buNone/>
              <a:defRPr sz="4032" b="0" i="0" u="none" strike="noStrike" cap="none">
                <a:solidFill>
                  <a:schemeClr val="dk1"/>
                </a:solidFill>
                <a:latin typeface="Calibri"/>
                <a:ea typeface="Calibri"/>
                <a:cs typeface="Calibri"/>
                <a:sym typeface="Calibri"/>
              </a:defRPr>
            </a:lvl5pPr>
            <a:lvl6pPr marL="7680960" marR="0" lvl="5" indent="-10159" algn="l" rtl="0">
              <a:spcBef>
                <a:spcPts val="0"/>
              </a:spcBef>
              <a:buNone/>
              <a:defRPr sz="4032" b="0" i="0" u="none" strike="noStrike" cap="none">
                <a:solidFill>
                  <a:schemeClr val="dk1"/>
                </a:solidFill>
                <a:latin typeface="Calibri"/>
                <a:ea typeface="Calibri"/>
                <a:cs typeface="Calibri"/>
                <a:sym typeface="Calibri"/>
              </a:defRPr>
            </a:lvl6pPr>
            <a:lvl7pPr marL="9217152" marR="0" lvl="6" indent="-9652" algn="l" rtl="0">
              <a:spcBef>
                <a:spcPts val="0"/>
              </a:spcBef>
              <a:buNone/>
              <a:defRPr sz="4032" b="0" i="0" u="none" strike="noStrike" cap="none">
                <a:solidFill>
                  <a:schemeClr val="dk1"/>
                </a:solidFill>
                <a:latin typeface="Calibri"/>
                <a:ea typeface="Calibri"/>
                <a:cs typeface="Calibri"/>
                <a:sym typeface="Calibri"/>
              </a:defRPr>
            </a:lvl7pPr>
            <a:lvl8pPr marL="10753344" marR="0" lvl="7" indent="-9143" algn="l" rtl="0">
              <a:spcBef>
                <a:spcPts val="0"/>
              </a:spcBef>
              <a:buNone/>
              <a:defRPr sz="4032" b="0" i="0" u="none" strike="noStrike" cap="none">
                <a:solidFill>
                  <a:schemeClr val="dk1"/>
                </a:solidFill>
                <a:latin typeface="Calibri"/>
                <a:ea typeface="Calibri"/>
                <a:cs typeface="Calibri"/>
                <a:sym typeface="Calibri"/>
              </a:defRPr>
            </a:lvl8pPr>
            <a:lvl9pPr marL="12289536" marR="0" lvl="8" indent="-8635" algn="l" rtl="0">
              <a:spcBef>
                <a:spcPts val="0"/>
              </a:spcBef>
              <a:buNone/>
              <a:defRPr sz="4032"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576798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4032" b="0" i="0" u="none" strike="noStrike" cap="none" dirty="0">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730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2743200" y="4489451"/>
            <a:ext cx="31089600" cy="95504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24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subTitle" idx="1"/>
          </p:nvPr>
        </p:nvSpPr>
        <p:spPr>
          <a:xfrm>
            <a:off x="4572000" y="14408151"/>
            <a:ext cx="27432000" cy="6623047"/>
          </a:xfrm>
          <a:prstGeom prst="rect">
            <a:avLst/>
          </a:prstGeom>
          <a:noFill/>
          <a:ln>
            <a:noFill/>
          </a:ln>
        </p:spPr>
        <p:txBody>
          <a:bodyPr lIns="91425" tIns="91425" rIns="91425" bIns="91425" anchor="t" anchorCtr="0"/>
          <a:lstStyle>
            <a:lvl1pPr marL="0" marR="0" lvl="0" indent="0" algn="ctr" rtl="0">
              <a:lnSpc>
                <a:spcPct val="90000"/>
              </a:lnSpc>
              <a:spcBef>
                <a:spcPts val="4000"/>
              </a:spcBef>
              <a:buClr>
                <a:schemeClr val="dk1"/>
              </a:buClr>
              <a:buFont typeface="Arial"/>
              <a:buNone/>
              <a:defRPr sz="9600" b="0" i="0" u="none" strike="noStrike" cap="none">
                <a:solidFill>
                  <a:schemeClr val="dk1"/>
                </a:solidFill>
                <a:latin typeface="Calibri"/>
                <a:ea typeface="Calibri"/>
                <a:cs typeface="Calibri"/>
                <a:sym typeface="Calibri"/>
              </a:defRPr>
            </a:lvl1pPr>
            <a:lvl2pPr marL="1828800" marR="0" lvl="1" indent="0" algn="ctr" rtl="0">
              <a:lnSpc>
                <a:spcPct val="90000"/>
              </a:lnSpc>
              <a:spcBef>
                <a:spcPts val="2000"/>
              </a:spcBef>
              <a:buClr>
                <a:schemeClr val="dk1"/>
              </a:buClr>
              <a:buFont typeface="Arial"/>
              <a:buNone/>
              <a:defRPr sz="8000" b="0" i="0" u="none" strike="noStrike" cap="none">
                <a:solidFill>
                  <a:schemeClr val="dk1"/>
                </a:solidFill>
                <a:latin typeface="Calibri"/>
                <a:ea typeface="Calibri"/>
                <a:cs typeface="Calibri"/>
                <a:sym typeface="Calibri"/>
              </a:defRPr>
            </a:lvl2pPr>
            <a:lvl3pPr marL="3657600" marR="0" lvl="2" indent="0" algn="ctr" rtl="0">
              <a:lnSpc>
                <a:spcPct val="90000"/>
              </a:lnSpc>
              <a:spcBef>
                <a:spcPts val="2000"/>
              </a:spcBef>
              <a:buClr>
                <a:schemeClr val="dk1"/>
              </a:buClr>
              <a:buFont typeface="Arial"/>
              <a:buNone/>
              <a:defRPr sz="7200" b="0" i="0" u="none" strike="noStrike" cap="none">
                <a:solidFill>
                  <a:schemeClr val="dk1"/>
                </a:solidFill>
                <a:latin typeface="Calibri"/>
                <a:ea typeface="Calibri"/>
                <a:cs typeface="Calibri"/>
                <a:sym typeface="Calibri"/>
              </a:defRPr>
            </a:lvl3pPr>
            <a:lvl4pPr marL="5486400" marR="0" lvl="3" indent="0" algn="ctr" rtl="0">
              <a:lnSpc>
                <a:spcPct val="90000"/>
              </a:lnSpc>
              <a:spcBef>
                <a:spcPts val="2000"/>
              </a:spcBef>
              <a:buClr>
                <a:schemeClr val="dk1"/>
              </a:buClr>
              <a:buFont typeface="Arial"/>
              <a:buNone/>
              <a:defRPr sz="6400" b="0" i="0" u="none" strike="noStrike" cap="none">
                <a:solidFill>
                  <a:schemeClr val="dk1"/>
                </a:solidFill>
                <a:latin typeface="Calibri"/>
                <a:ea typeface="Calibri"/>
                <a:cs typeface="Calibri"/>
                <a:sym typeface="Calibri"/>
              </a:defRPr>
            </a:lvl4pPr>
            <a:lvl5pPr marL="7315200" marR="0" lvl="4" indent="0" algn="ctr" rtl="0">
              <a:lnSpc>
                <a:spcPct val="90000"/>
              </a:lnSpc>
              <a:spcBef>
                <a:spcPts val="2000"/>
              </a:spcBef>
              <a:buClr>
                <a:schemeClr val="dk1"/>
              </a:buClr>
              <a:buFont typeface="Arial"/>
              <a:buNone/>
              <a:defRPr sz="6400" b="0" i="0" u="none" strike="noStrike" cap="none">
                <a:solidFill>
                  <a:schemeClr val="dk1"/>
                </a:solidFill>
                <a:latin typeface="Calibri"/>
                <a:ea typeface="Calibri"/>
                <a:cs typeface="Calibri"/>
                <a:sym typeface="Calibri"/>
              </a:defRPr>
            </a:lvl5pPr>
            <a:lvl6pPr marL="9144000" marR="0" lvl="5" indent="0" algn="ctr" rtl="0">
              <a:lnSpc>
                <a:spcPct val="90000"/>
              </a:lnSpc>
              <a:spcBef>
                <a:spcPts val="2000"/>
              </a:spcBef>
              <a:buClr>
                <a:schemeClr val="dk1"/>
              </a:buClr>
              <a:buFont typeface="Arial"/>
              <a:buNone/>
              <a:defRPr sz="6400" b="0" i="0" u="none" strike="noStrike" cap="none">
                <a:solidFill>
                  <a:schemeClr val="dk1"/>
                </a:solidFill>
                <a:latin typeface="Calibri"/>
                <a:ea typeface="Calibri"/>
                <a:cs typeface="Calibri"/>
                <a:sym typeface="Calibri"/>
              </a:defRPr>
            </a:lvl6pPr>
            <a:lvl7pPr marL="10972800" marR="0" lvl="6" indent="0" algn="ctr" rtl="0">
              <a:lnSpc>
                <a:spcPct val="90000"/>
              </a:lnSpc>
              <a:spcBef>
                <a:spcPts val="2000"/>
              </a:spcBef>
              <a:buClr>
                <a:schemeClr val="dk1"/>
              </a:buClr>
              <a:buFont typeface="Arial"/>
              <a:buNone/>
              <a:defRPr sz="6400" b="0" i="0" u="none" strike="noStrike" cap="none">
                <a:solidFill>
                  <a:schemeClr val="dk1"/>
                </a:solidFill>
                <a:latin typeface="Calibri"/>
                <a:ea typeface="Calibri"/>
                <a:cs typeface="Calibri"/>
                <a:sym typeface="Calibri"/>
              </a:defRPr>
            </a:lvl7pPr>
            <a:lvl8pPr marL="12801600" marR="0" lvl="7" indent="0" algn="ctr" rtl="0">
              <a:lnSpc>
                <a:spcPct val="90000"/>
              </a:lnSpc>
              <a:spcBef>
                <a:spcPts val="2000"/>
              </a:spcBef>
              <a:buClr>
                <a:schemeClr val="dk1"/>
              </a:buClr>
              <a:buFont typeface="Arial"/>
              <a:buNone/>
              <a:defRPr sz="6400" b="0" i="0" u="none" strike="noStrike" cap="none">
                <a:solidFill>
                  <a:schemeClr val="dk1"/>
                </a:solidFill>
                <a:latin typeface="Calibri"/>
                <a:ea typeface="Calibri"/>
                <a:cs typeface="Calibri"/>
                <a:sym typeface="Calibri"/>
              </a:defRPr>
            </a:lvl8pPr>
            <a:lvl9pPr marL="14630400" marR="0" lvl="8" indent="0" algn="ctr" rtl="0">
              <a:lnSpc>
                <a:spcPct val="90000"/>
              </a:lnSpc>
              <a:spcBef>
                <a:spcPts val="2000"/>
              </a:spcBef>
              <a:buClr>
                <a:schemeClr val="dk1"/>
              </a:buClr>
              <a:buFont typeface="Arial"/>
              <a:buNone/>
              <a:defRPr sz="64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b="0" i="0" u="none" strike="noStrike" cap="none">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b="0" i="0" u="none" strike="noStrike" cap="none">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b="0" i="0" u="none" strike="noStrike" cap="none">
                <a:solidFill>
                  <a:srgbClr val="888888"/>
                </a:solidFill>
                <a:latin typeface="Calibri"/>
                <a:ea typeface="Calibri"/>
                <a:cs typeface="Calibri"/>
                <a:sym typeface="Calibri"/>
              </a:rPr>
              <a:t>‹#›</a:t>
            </a:fld>
            <a:endParaRPr lang="en-US" sz="48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2514600" y="1460505"/>
            <a:ext cx="31546800" cy="5302251"/>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176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4" name="Shape 74"/>
          <p:cNvSpPr txBox="1">
            <a:spLocks noGrp="1"/>
          </p:cNvSpPr>
          <p:nvPr>
            <p:ph type="body" idx="1"/>
          </p:nvPr>
        </p:nvSpPr>
        <p:spPr>
          <a:xfrm rot="5400000">
            <a:off x="9585323" y="231775"/>
            <a:ext cx="17405352" cy="31546800"/>
          </a:xfrm>
          <a:prstGeom prst="rect">
            <a:avLst/>
          </a:prstGeom>
          <a:noFill/>
          <a:ln>
            <a:noFill/>
          </a:ln>
        </p:spPr>
        <p:txBody>
          <a:bodyPr lIns="91425" tIns="91425" rIns="91425" bIns="91425" anchor="t" anchorCtr="0"/>
          <a:lstStyle>
            <a:lvl1pPr marL="914400" marR="0" lvl="0" indent="-203200" algn="l" rtl="0">
              <a:lnSpc>
                <a:spcPct val="90000"/>
              </a:lnSpc>
              <a:spcBef>
                <a:spcPts val="4000"/>
              </a:spcBef>
              <a:buClr>
                <a:schemeClr val="dk1"/>
              </a:buClr>
              <a:buSzPct val="100000"/>
              <a:buFont typeface="Arial"/>
              <a:buChar char="•"/>
              <a:defRPr sz="11200" b="0" i="0" u="none" strike="noStrike" cap="none">
                <a:solidFill>
                  <a:schemeClr val="dk1"/>
                </a:solidFill>
                <a:latin typeface="Calibri"/>
                <a:ea typeface="Calibri"/>
                <a:cs typeface="Calibri"/>
                <a:sym typeface="Calibri"/>
              </a:defRPr>
            </a:lvl1pPr>
            <a:lvl2pPr marL="2743200" marR="0" lvl="1" indent="-304800" algn="l" rtl="0">
              <a:lnSpc>
                <a:spcPct val="90000"/>
              </a:lnSpc>
              <a:spcBef>
                <a:spcPts val="2000"/>
              </a:spcBef>
              <a:buClr>
                <a:schemeClr val="dk1"/>
              </a:buClr>
              <a:buSzPct val="100000"/>
              <a:buFont typeface="Arial"/>
              <a:buChar char="•"/>
              <a:defRPr sz="9600" b="0" i="0" u="none" strike="noStrike" cap="none">
                <a:solidFill>
                  <a:schemeClr val="dk1"/>
                </a:solidFill>
                <a:latin typeface="Calibri"/>
                <a:ea typeface="Calibri"/>
                <a:cs typeface="Calibri"/>
                <a:sym typeface="Calibri"/>
              </a:defRPr>
            </a:lvl2pPr>
            <a:lvl3pPr marL="4572000" marR="0" lvl="2"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3pPr>
            <a:lvl4pPr marL="6400800" marR="0" lvl="3"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4pPr>
            <a:lvl5pPr marL="8229600" marR="0" lvl="4"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5pPr>
            <a:lvl6pPr marL="10058400" marR="0" lvl="5"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6pPr>
            <a:lvl7pPr marL="11887200" marR="0" lvl="6"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7pPr>
            <a:lvl8pPr marL="13716000" marR="0" lvl="7"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8pPr>
            <a:lvl9pPr marL="15544800" marR="0" lvl="8"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a:solidFill>
                  <a:srgbClr val="888888"/>
                </a:solidFill>
                <a:latin typeface="Calibri"/>
                <a:ea typeface="Calibri"/>
                <a:cs typeface="Calibri"/>
                <a:sym typeface="Calibri"/>
              </a:rPr>
              <a:t>‹#›</a:t>
            </a:fld>
            <a:endParaRPr lang="en-US" sz="48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18494376" y="9140825"/>
            <a:ext cx="23247352" cy="7886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176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0" name="Shape 80"/>
          <p:cNvSpPr txBox="1">
            <a:spLocks noGrp="1"/>
          </p:cNvSpPr>
          <p:nvPr>
            <p:ph type="body" idx="1"/>
          </p:nvPr>
        </p:nvSpPr>
        <p:spPr>
          <a:xfrm rot="5400000">
            <a:off x="2492375" y="1482725"/>
            <a:ext cx="23247352" cy="23202900"/>
          </a:xfrm>
          <a:prstGeom prst="rect">
            <a:avLst/>
          </a:prstGeom>
          <a:noFill/>
          <a:ln>
            <a:noFill/>
          </a:ln>
        </p:spPr>
        <p:txBody>
          <a:bodyPr lIns="91425" tIns="91425" rIns="91425" bIns="91425" anchor="t" anchorCtr="0"/>
          <a:lstStyle>
            <a:lvl1pPr marL="914400" marR="0" lvl="0" indent="-203200" algn="l" rtl="0">
              <a:lnSpc>
                <a:spcPct val="90000"/>
              </a:lnSpc>
              <a:spcBef>
                <a:spcPts val="4000"/>
              </a:spcBef>
              <a:buClr>
                <a:schemeClr val="dk1"/>
              </a:buClr>
              <a:buSzPct val="100000"/>
              <a:buFont typeface="Arial"/>
              <a:buChar char="•"/>
              <a:defRPr sz="11200" b="0" i="0" u="none" strike="noStrike" cap="none">
                <a:solidFill>
                  <a:schemeClr val="dk1"/>
                </a:solidFill>
                <a:latin typeface="Calibri"/>
                <a:ea typeface="Calibri"/>
                <a:cs typeface="Calibri"/>
                <a:sym typeface="Calibri"/>
              </a:defRPr>
            </a:lvl1pPr>
            <a:lvl2pPr marL="2743200" marR="0" lvl="1" indent="-304800" algn="l" rtl="0">
              <a:lnSpc>
                <a:spcPct val="90000"/>
              </a:lnSpc>
              <a:spcBef>
                <a:spcPts val="2000"/>
              </a:spcBef>
              <a:buClr>
                <a:schemeClr val="dk1"/>
              </a:buClr>
              <a:buSzPct val="100000"/>
              <a:buFont typeface="Arial"/>
              <a:buChar char="•"/>
              <a:defRPr sz="9600" b="0" i="0" u="none" strike="noStrike" cap="none">
                <a:solidFill>
                  <a:schemeClr val="dk1"/>
                </a:solidFill>
                <a:latin typeface="Calibri"/>
                <a:ea typeface="Calibri"/>
                <a:cs typeface="Calibri"/>
                <a:sym typeface="Calibri"/>
              </a:defRPr>
            </a:lvl2pPr>
            <a:lvl3pPr marL="4572000" marR="0" lvl="2"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3pPr>
            <a:lvl4pPr marL="6400800" marR="0" lvl="3"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4pPr>
            <a:lvl5pPr marL="8229600" marR="0" lvl="4"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5pPr>
            <a:lvl6pPr marL="10058400" marR="0" lvl="5"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6pPr>
            <a:lvl7pPr marL="11887200" marR="0" lvl="6"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7pPr>
            <a:lvl8pPr marL="13716000" marR="0" lvl="7"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8pPr>
            <a:lvl9pPr marL="15544800" marR="0" lvl="8"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a:solidFill>
                  <a:srgbClr val="888888"/>
                </a:solidFill>
                <a:latin typeface="Calibri"/>
                <a:ea typeface="Calibri"/>
                <a:cs typeface="Calibri"/>
                <a:sym typeface="Calibri"/>
              </a:rPr>
              <a:t>‹#›</a:t>
            </a:fld>
            <a:endParaRPr lang="en-US" sz="48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2514600" y="1460505"/>
            <a:ext cx="31546800" cy="5302251"/>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176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2514600" y="7302500"/>
            <a:ext cx="31546800" cy="17405352"/>
          </a:xfrm>
          <a:prstGeom prst="rect">
            <a:avLst/>
          </a:prstGeom>
          <a:noFill/>
          <a:ln>
            <a:noFill/>
          </a:ln>
        </p:spPr>
        <p:txBody>
          <a:bodyPr lIns="91425" tIns="91425" rIns="91425" bIns="91425" anchor="t" anchorCtr="0"/>
          <a:lstStyle>
            <a:lvl1pPr marL="914400" marR="0" lvl="0" indent="-203200" algn="l" rtl="0">
              <a:lnSpc>
                <a:spcPct val="90000"/>
              </a:lnSpc>
              <a:spcBef>
                <a:spcPts val="4000"/>
              </a:spcBef>
              <a:buClr>
                <a:schemeClr val="dk1"/>
              </a:buClr>
              <a:buSzPct val="100000"/>
              <a:buFont typeface="Arial"/>
              <a:buChar char="•"/>
              <a:defRPr sz="11200" b="0" i="0" u="none" strike="noStrike" cap="none">
                <a:solidFill>
                  <a:schemeClr val="dk1"/>
                </a:solidFill>
                <a:latin typeface="Calibri"/>
                <a:ea typeface="Calibri"/>
                <a:cs typeface="Calibri"/>
                <a:sym typeface="Calibri"/>
              </a:defRPr>
            </a:lvl1pPr>
            <a:lvl2pPr marL="2743200" marR="0" lvl="1" indent="-304800" algn="l" rtl="0">
              <a:lnSpc>
                <a:spcPct val="90000"/>
              </a:lnSpc>
              <a:spcBef>
                <a:spcPts val="2000"/>
              </a:spcBef>
              <a:buClr>
                <a:schemeClr val="dk1"/>
              </a:buClr>
              <a:buSzPct val="100000"/>
              <a:buFont typeface="Arial"/>
              <a:buChar char="•"/>
              <a:defRPr sz="9600" b="0" i="0" u="none" strike="noStrike" cap="none">
                <a:solidFill>
                  <a:schemeClr val="dk1"/>
                </a:solidFill>
                <a:latin typeface="Calibri"/>
                <a:ea typeface="Calibri"/>
                <a:cs typeface="Calibri"/>
                <a:sym typeface="Calibri"/>
              </a:defRPr>
            </a:lvl2pPr>
            <a:lvl3pPr marL="4572000" marR="0" lvl="2"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3pPr>
            <a:lvl4pPr marL="6400800" marR="0" lvl="3"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4pPr>
            <a:lvl5pPr marL="8229600" marR="0" lvl="4"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5pPr>
            <a:lvl6pPr marL="10058400" marR="0" lvl="5"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6pPr>
            <a:lvl7pPr marL="11887200" marR="0" lvl="6"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7pPr>
            <a:lvl8pPr marL="13716000" marR="0" lvl="7"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8pPr>
            <a:lvl9pPr marL="15544800" marR="0" lvl="8"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a:solidFill>
                  <a:srgbClr val="888888"/>
                </a:solidFill>
                <a:latin typeface="Calibri"/>
                <a:ea typeface="Calibri"/>
                <a:cs typeface="Calibri"/>
                <a:sym typeface="Calibri"/>
              </a:rPr>
              <a:t>‹#›</a:t>
            </a:fld>
            <a:endParaRPr lang="en-US" sz="480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2495551" y="6838957"/>
            <a:ext cx="31546800" cy="11410948"/>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24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9" name="Shape 29"/>
          <p:cNvSpPr txBox="1">
            <a:spLocks noGrp="1"/>
          </p:cNvSpPr>
          <p:nvPr>
            <p:ph type="body" idx="1"/>
          </p:nvPr>
        </p:nvSpPr>
        <p:spPr>
          <a:xfrm>
            <a:off x="2495551" y="18357857"/>
            <a:ext cx="31546800" cy="6000748"/>
          </a:xfrm>
          <a:prstGeom prst="rect">
            <a:avLst/>
          </a:prstGeom>
          <a:noFill/>
          <a:ln>
            <a:noFill/>
          </a:ln>
        </p:spPr>
        <p:txBody>
          <a:bodyPr lIns="91425" tIns="91425" rIns="91425" bIns="91425" anchor="t" anchorCtr="0"/>
          <a:lstStyle>
            <a:lvl1pPr marL="0" marR="0" lvl="0" indent="0" algn="l" rtl="0">
              <a:lnSpc>
                <a:spcPct val="90000"/>
              </a:lnSpc>
              <a:spcBef>
                <a:spcPts val="4000"/>
              </a:spcBef>
              <a:buClr>
                <a:schemeClr val="dk1"/>
              </a:buClr>
              <a:buFont typeface="Arial"/>
              <a:buNone/>
              <a:defRPr sz="9600" b="0" i="0" u="none" strike="noStrike" cap="none">
                <a:solidFill>
                  <a:schemeClr val="dk1"/>
                </a:solidFill>
                <a:latin typeface="Calibri"/>
                <a:ea typeface="Calibri"/>
                <a:cs typeface="Calibri"/>
                <a:sym typeface="Calibri"/>
              </a:defRPr>
            </a:lvl1pPr>
            <a:lvl2pPr marL="1828800" marR="0" lvl="1" indent="0" algn="l" rtl="0">
              <a:lnSpc>
                <a:spcPct val="90000"/>
              </a:lnSpc>
              <a:spcBef>
                <a:spcPts val="2000"/>
              </a:spcBef>
              <a:buClr>
                <a:srgbClr val="888888"/>
              </a:buClr>
              <a:buFont typeface="Arial"/>
              <a:buNone/>
              <a:defRPr sz="8000" b="0" i="0" u="none" strike="noStrike" cap="none">
                <a:solidFill>
                  <a:srgbClr val="888888"/>
                </a:solidFill>
                <a:latin typeface="Calibri"/>
                <a:ea typeface="Calibri"/>
                <a:cs typeface="Calibri"/>
                <a:sym typeface="Calibri"/>
              </a:defRPr>
            </a:lvl2pPr>
            <a:lvl3pPr marL="3657600" marR="0" lvl="2" indent="0" algn="l" rtl="0">
              <a:lnSpc>
                <a:spcPct val="90000"/>
              </a:lnSpc>
              <a:spcBef>
                <a:spcPts val="2000"/>
              </a:spcBef>
              <a:buClr>
                <a:srgbClr val="888888"/>
              </a:buClr>
              <a:buFont typeface="Arial"/>
              <a:buNone/>
              <a:defRPr sz="7200" b="0" i="0" u="none" strike="noStrike" cap="none">
                <a:solidFill>
                  <a:srgbClr val="888888"/>
                </a:solidFill>
                <a:latin typeface="Calibri"/>
                <a:ea typeface="Calibri"/>
                <a:cs typeface="Calibri"/>
                <a:sym typeface="Calibri"/>
              </a:defRPr>
            </a:lvl3pPr>
            <a:lvl4pPr marL="5486400" marR="0" lvl="3" indent="0" algn="l" rtl="0">
              <a:lnSpc>
                <a:spcPct val="90000"/>
              </a:lnSpc>
              <a:spcBef>
                <a:spcPts val="2000"/>
              </a:spcBef>
              <a:buClr>
                <a:srgbClr val="888888"/>
              </a:buClr>
              <a:buFont typeface="Arial"/>
              <a:buNone/>
              <a:defRPr sz="6400" b="0" i="0" u="none" strike="noStrike" cap="none">
                <a:solidFill>
                  <a:srgbClr val="888888"/>
                </a:solidFill>
                <a:latin typeface="Calibri"/>
                <a:ea typeface="Calibri"/>
                <a:cs typeface="Calibri"/>
                <a:sym typeface="Calibri"/>
              </a:defRPr>
            </a:lvl4pPr>
            <a:lvl5pPr marL="7315200" marR="0" lvl="4" indent="0" algn="l" rtl="0">
              <a:lnSpc>
                <a:spcPct val="90000"/>
              </a:lnSpc>
              <a:spcBef>
                <a:spcPts val="2000"/>
              </a:spcBef>
              <a:buClr>
                <a:srgbClr val="888888"/>
              </a:buClr>
              <a:buFont typeface="Arial"/>
              <a:buNone/>
              <a:defRPr sz="6400" b="0" i="0" u="none" strike="noStrike" cap="none">
                <a:solidFill>
                  <a:srgbClr val="888888"/>
                </a:solidFill>
                <a:latin typeface="Calibri"/>
                <a:ea typeface="Calibri"/>
                <a:cs typeface="Calibri"/>
                <a:sym typeface="Calibri"/>
              </a:defRPr>
            </a:lvl5pPr>
            <a:lvl6pPr marL="9144000" marR="0" lvl="5" indent="0" algn="l" rtl="0">
              <a:lnSpc>
                <a:spcPct val="90000"/>
              </a:lnSpc>
              <a:spcBef>
                <a:spcPts val="2000"/>
              </a:spcBef>
              <a:buClr>
                <a:srgbClr val="888888"/>
              </a:buClr>
              <a:buFont typeface="Arial"/>
              <a:buNone/>
              <a:defRPr sz="6400" b="0" i="0" u="none" strike="noStrike" cap="none">
                <a:solidFill>
                  <a:srgbClr val="888888"/>
                </a:solidFill>
                <a:latin typeface="Calibri"/>
                <a:ea typeface="Calibri"/>
                <a:cs typeface="Calibri"/>
                <a:sym typeface="Calibri"/>
              </a:defRPr>
            </a:lvl6pPr>
            <a:lvl7pPr marL="10972800" marR="0" lvl="6" indent="0" algn="l" rtl="0">
              <a:lnSpc>
                <a:spcPct val="90000"/>
              </a:lnSpc>
              <a:spcBef>
                <a:spcPts val="2000"/>
              </a:spcBef>
              <a:buClr>
                <a:srgbClr val="888888"/>
              </a:buClr>
              <a:buFont typeface="Arial"/>
              <a:buNone/>
              <a:defRPr sz="6400" b="0" i="0" u="none" strike="noStrike" cap="none">
                <a:solidFill>
                  <a:srgbClr val="888888"/>
                </a:solidFill>
                <a:latin typeface="Calibri"/>
                <a:ea typeface="Calibri"/>
                <a:cs typeface="Calibri"/>
                <a:sym typeface="Calibri"/>
              </a:defRPr>
            </a:lvl7pPr>
            <a:lvl8pPr marL="12801600" marR="0" lvl="7" indent="0" algn="l" rtl="0">
              <a:lnSpc>
                <a:spcPct val="90000"/>
              </a:lnSpc>
              <a:spcBef>
                <a:spcPts val="2000"/>
              </a:spcBef>
              <a:buClr>
                <a:srgbClr val="888888"/>
              </a:buClr>
              <a:buFont typeface="Arial"/>
              <a:buNone/>
              <a:defRPr sz="6400" b="0" i="0" u="none" strike="noStrike" cap="none">
                <a:solidFill>
                  <a:srgbClr val="888888"/>
                </a:solidFill>
                <a:latin typeface="Calibri"/>
                <a:ea typeface="Calibri"/>
                <a:cs typeface="Calibri"/>
                <a:sym typeface="Calibri"/>
              </a:defRPr>
            </a:lvl8pPr>
            <a:lvl9pPr marL="14630400" marR="0" lvl="8" indent="0" algn="l" rtl="0">
              <a:lnSpc>
                <a:spcPct val="90000"/>
              </a:lnSpc>
              <a:spcBef>
                <a:spcPts val="2000"/>
              </a:spcBef>
              <a:buClr>
                <a:srgbClr val="888888"/>
              </a:buClr>
              <a:buFont typeface="Arial"/>
              <a:buNone/>
              <a:defRPr sz="6400" b="0" i="0" u="none" strike="noStrike" cap="none">
                <a:solidFill>
                  <a:srgbClr val="888888"/>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a:solidFill>
                  <a:srgbClr val="888888"/>
                </a:solidFill>
                <a:latin typeface="Calibri"/>
                <a:ea typeface="Calibri"/>
                <a:cs typeface="Calibri"/>
                <a:sym typeface="Calibri"/>
              </a:rPr>
              <a:t>‹#›</a:t>
            </a:fld>
            <a:endParaRPr lang="en-US" sz="48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2514600" y="1460505"/>
            <a:ext cx="31546800" cy="5302251"/>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176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5" name="Shape 35"/>
          <p:cNvSpPr txBox="1">
            <a:spLocks noGrp="1"/>
          </p:cNvSpPr>
          <p:nvPr>
            <p:ph type="body" idx="1"/>
          </p:nvPr>
        </p:nvSpPr>
        <p:spPr>
          <a:xfrm>
            <a:off x="2514600" y="7302500"/>
            <a:ext cx="15544800" cy="17405352"/>
          </a:xfrm>
          <a:prstGeom prst="rect">
            <a:avLst/>
          </a:prstGeom>
          <a:noFill/>
          <a:ln>
            <a:noFill/>
          </a:ln>
        </p:spPr>
        <p:txBody>
          <a:bodyPr lIns="91425" tIns="91425" rIns="91425" bIns="91425" anchor="t" anchorCtr="0"/>
          <a:lstStyle>
            <a:lvl1pPr marL="914400" marR="0" lvl="0" indent="-203200" algn="l" rtl="0">
              <a:lnSpc>
                <a:spcPct val="90000"/>
              </a:lnSpc>
              <a:spcBef>
                <a:spcPts val="4000"/>
              </a:spcBef>
              <a:buClr>
                <a:schemeClr val="dk1"/>
              </a:buClr>
              <a:buSzPct val="100000"/>
              <a:buFont typeface="Arial"/>
              <a:buChar char="•"/>
              <a:defRPr sz="11200" b="0" i="0" u="none" strike="noStrike" cap="none">
                <a:solidFill>
                  <a:schemeClr val="dk1"/>
                </a:solidFill>
                <a:latin typeface="Calibri"/>
                <a:ea typeface="Calibri"/>
                <a:cs typeface="Calibri"/>
                <a:sym typeface="Calibri"/>
              </a:defRPr>
            </a:lvl1pPr>
            <a:lvl2pPr marL="2743200" marR="0" lvl="1" indent="-304800" algn="l" rtl="0">
              <a:lnSpc>
                <a:spcPct val="90000"/>
              </a:lnSpc>
              <a:spcBef>
                <a:spcPts val="2000"/>
              </a:spcBef>
              <a:buClr>
                <a:schemeClr val="dk1"/>
              </a:buClr>
              <a:buSzPct val="100000"/>
              <a:buFont typeface="Arial"/>
              <a:buChar char="•"/>
              <a:defRPr sz="9600" b="0" i="0" u="none" strike="noStrike" cap="none">
                <a:solidFill>
                  <a:schemeClr val="dk1"/>
                </a:solidFill>
                <a:latin typeface="Calibri"/>
                <a:ea typeface="Calibri"/>
                <a:cs typeface="Calibri"/>
                <a:sym typeface="Calibri"/>
              </a:defRPr>
            </a:lvl2pPr>
            <a:lvl3pPr marL="4572000" marR="0" lvl="2"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3pPr>
            <a:lvl4pPr marL="6400800" marR="0" lvl="3"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4pPr>
            <a:lvl5pPr marL="8229600" marR="0" lvl="4"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5pPr>
            <a:lvl6pPr marL="10058400" marR="0" lvl="5"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6pPr>
            <a:lvl7pPr marL="11887200" marR="0" lvl="6"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7pPr>
            <a:lvl8pPr marL="13716000" marR="0" lvl="7"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8pPr>
            <a:lvl9pPr marL="15544800" marR="0" lvl="8"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18516600" y="7302500"/>
            <a:ext cx="15544800" cy="17405352"/>
          </a:xfrm>
          <a:prstGeom prst="rect">
            <a:avLst/>
          </a:prstGeom>
          <a:noFill/>
          <a:ln>
            <a:noFill/>
          </a:ln>
        </p:spPr>
        <p:txBody>
          <a:bodyPr lIns="91425" tIns="91425" rIns="91425" bIns="91425" anchor="t" anchorCtr="0"/>
          <a:lstStyle>
            <a:lvl1pPr marL="914400" marR="0" lvl="0" indent="-203200" algn="l" rtl="0">
              <a:lnSpc>
                <a:spcPct val="90000"/>
              </a:lnSpc>
              <a:spcBef>
                <a:spcPts val="4000"/>
              </a:spcBef>
              <a:buClr>
                <a:schemeClr val="dk1"/>
              </a:buClr>
              <a:buSzPct val="100000"/>
              <a:buFont typeface="Arial"/>
              <a:buChar char="•"/>
              <a:defRPr sz="11200" b="0" i="0" u="none" strike="noStrike" cap="none">
                <a:solidFill>
                  <a:schemeClr val="dk1"/>
                </a:solidFill>
                <a:latin typeface="Calibri"/>
                <a:ea typeface="Calibri"/>
                <a:cs typeface="Calibri"/>
                <a:sym typeface="Calibri"/>
              </a:defRPr>
            </a:lvl1pPr>
            <a:lvl2pPr marL="2743200" marR="0" lvl="1" indent="-304800" algn="l" rtl="0">
              <a:lnSpc>
                <a:spcPct val="90000"/>
              </a:lnSpc>
              <a:spcBef>
                <a:spcPts val="2000"/>
              </a:spcBef>
              <a:buClr>
                <a:schemeClr val="dk1"/>
              </a:buClr>
              <a:buSzPct val="100000"/>
              <a:buFont typeface="Arial"/>
              <a:buChar char="•"/>
              <a:defRPr sz="9600" b="0" i="0" u="none" strike="noStrike" cap="none">
                <a:solidFill>
                  <a:schemeClr val="dk1"/>
                </a:solidFill>
                <a:latin typeface="Calibri"/>
                <a:ea typeface="Calibri"/>
                <a:cs typeface="Calibri"/>
                <a:sym typeface="Calibri"/>
              </a:defRPr>
            </a:lvl2pPr>
            <a:lvl3pPr marL="4572000" marR="0" lvl="2"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3pPr>
            <a:lvl4pPr marL="6400800" marR="0" lvl="3"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4pPr>
            <a:lvl5pPr marL="8229600" marR="0" lvl="4"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5pPr>
            <a:lvl6pPr marL="10058400" marR="0" lvl="5"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6pPr>
            <a:lvl7pPr marL="11887200" marR="0" lvl="6"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7pPr>
            <a:lvl8pPr marL="13716000" marR="0" lvl="7"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8pPr>
            <a:lvl9pPr marL="15544800" marR="0" lvl="8"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a:solidFill>
                  <a:srgbClr val="888888"/>
                </a:solidFill>
                <a:latin typeface="Calibri"/>
                <a:ea typeface="Calibri"/>
                <a:cs typeface="Calibri"/>
                <a:sym typeface="Calibri"/>
              </a:rPr>
              <a:t>‹#›</a:t>
            </a:fld>
            <a:endParaRPr lang="en-US" sz="48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2519364" y="1460505"/>
            <a:ext cx="31546800" cy="5302251"/>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176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body" idx="1"/>
          </p:nvPr>
        </p:nvSpPr>
        <p:spPr>
          <a:xfrm>
            <a:off x="2519367" y="6724652"/>
            <a:ext cx="15473360" cy="3295648"/>
          </a:xfrm>
          <a:prstGeom prst="rect">
            <a:avLst/>
          </a:prstGeom>
          <a:noFill/>
          <a:ln>
            <a:noFill/>
          </a:ln>
        </p:spPr>
        <p:txBody>
          <a:bodyPr lIns="91425" tIns="91425" rIns="91425" bIns="91425" anchor="b" anchorCtr="0"/>
          <a:lstStyle>
            <a:lvl1pPr marL="0" marR="0" lvl="0" indent="0" algn="l" rtl="0">
              <a:lnSpc>
                <a:spcPct val="90000"/>
              </a:lnSpc>
              <a:spcBef>
                <a:spcPts val="4000"/>
              </a:spcBef>
              <a:buClr>
                <a:schemeClr val="dk1"/>
              </a:buClr>
              <a:buFont typeface="Arial"/>
              <a:buNone/>
              <a:defRPr sz="9600" b="1" i="0" u="none" strike="noStrike" cap="none">
                <a:solidFill>
                  <a:schemeClr val="dk1"/>
                </a:solidFill>
                <a:latin typeface="Calibri"/>
                <a:ea typeface="Calibri"/>
                <a:cs typeface="Calibri"/>
                <a:sym typeface="Calibri"/>
              </a:defRPr>
            </a:lvl1pPr>
            <a:lvl2pPr marL="1828800" marR="0" lvl="1" indent="0" algn="l" rtl="0">
              <a:lnSpc>
                <a:spcPct val="90000"/>
              </a:lnSpc>
              <a:spcBef>
                <a:spcPts val="2000"/>
              </a:spcBef>
              <a:buClr>
                <a:schemeClr val="dk1"/>
              </a:buClr>
              <a:buFont typeface="Arial"/>
              <a:buNone/>
              <a:defRPr sz="8000" b="1" i="0" u="none" strike="noStrike" cap="none">
                <a:solidFill>
                  <a:schemeClr val="dk1"/>
                </a:solidFill>
                <a:latin typeface="Calibri"/>
                <a:ea typeface="Calibri"/>
                <a:cs typeface="Calibri"/>
                <a:sym typeface="Calibri"/>
              </a:defRPr>
            </a:lvl2pPr>
            <a:lvl3pPr marL="3657600" marR="0" lvl="2" indent="0" algn="l" rtl="0">
              <a:lnSpc>
                <a:spcPct val="90000"/>
              </a:lnSpc>
              <a:spcBef>
                <a:spcPts val="2000"/>
              </a:spcBef>
              <a:buClr>
                <a:schemeClr val="dk1"/>
              </a:buClr>
              <a:buFont typeface="Arial"/>
              <a:buNone/>
              <a:defRPr sz="7200" b="1" i="0" u="none" strike="noStrike" cap="none">
                <a:solidFill>
                  <a:schemeClr val="dk1"/>
                </a:solidFill>
                <a:latin typeface="Calibri"/>
                <a:ea typeface="Calibri"/>
                <a:cs typeface="Calibri"/>
                <a:sym typeface="Calibri"/>
              </a:defRPr>
            </a:lvl3pPr>
            <a:lvl4pPr marL="5486400" marR="0" lvl="3"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4pPr>
            <a:lvl5pPr marL="7315200" marR="0" lvl="4"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5pPr>
            <a:lvl6pPr marL="9144000" marR="0" lvl="5"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6pPr>
            <a:lvl7pPr marL="10972800" marR="0" lvl="6"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7pPr>
            <a:lvl8pPr marL="12801600" marR="0" lvl="7"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8pPr>
            <a:lvl9pPr marL="14630400" marR="0" lvl="8"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2519367" y="10020300"/>
            <a:ext cx="15473360" cy="14738352"/>
          </a:xfrm>
          <a:prstGeom prst="rect">
            <a:avLst/>
          </a:prstGeom>
          <a:noFill/>
          <a:ln>
            <a:noFill/>
          </a:ln>
        </p:spPr>
        <p:txBody>
          <a:bodyPr lIns="91425" tIns="91425" rIns="91425" bIns="91425" anchor="t" anchorCtr="0"/>
          <a:lstStyle>
            <a:lvl1pPr marL="914400" marR="0" lvl="0" indent="-203200" algn="l" rtl="0">
              <a:lnSpc>
                <a:spcPct val="90000"/>
              </a:lnSpc>
              <a:spcBef>
                <a:spcPts val="4000"/>
              </a:spcBef>
              <a:buClr>
                <a:schemeClr val="dk1"/>
              </a:buClr>
              <a:buSzPct val="100000"/>
              <a:buFont typeface="Arial"/>
              <a:buChar char="•"/>
              <a:defRPr sz="11200" b="0" i="0" u="none" strike="noStrike" cap="none">
                <a:solidFill>
                  <a:schemeClr val="dk1"/>
                </a:solidFill>
                <a:latin typeface="Calibri"/>
                <a:ea typeface="Calibri"/>
                <a:cs typeface="Calibri"/>
                <a:sym typeface="Calibri"/>
              </a:defRPr>
            </a:lvl1pPr>
            <a:lvl2pPr marL="2743200" marR="0" lvl="1" indent="-304800" algn="l" rtl="0">
              <a:lnSpc>
                <a:spcPct val="90000"/>
              </a:lnSpc>
              <a:spcBef>
                <a:spcPts val="2000"/>
              </a:spcBef>
              <a:buClr>
                <a:schemeClr val="dk1"/>
              </a:buClr>
              <a:buSzPct val="100000"/>
              <a:buFont typeface="Arial"/>
              <a:buChar char="•"/>
              <a:defRPr sz="9600" b="0" i="0" u="none" strike="noStrike" cap="none">
                <a:solidFill>
                  <a:schemeClr val="dk1"/>
                </a:solidFill>
                <a:latin typeface="Calibri"/>
                <a:ea typeface="Calibri"/>
                <a:cs typeface="Calibri"/>
                <a:sym typeface="Calibri"/>
              </a:defRPr>
            </a:lvl2pPr>
            <a:lvl3pPr marL="4572000" marR="0" lvl="2"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3pPr>
            <a:lvl4pPr marL="6400800" marR="0" lvl="3"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4pPr>
            <a:lvl5pPr marL="8229600" marR="0" lvl="4"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5pPr>
            <a:lvl6pPr marL="10058400" marR="0" lvl="5"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6pPr>
            <a:lvl7pPr marL="11887200" marR="0" lvl="6"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7pPr>
            <a:lvl8pPr marL="13716000" marR="0" lvl="7"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8pPr>
            <a:lvl9pPr marL="15544800" marR="0" lvl="8"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18516601" y="6724652"/>
            <a:ext cx="15549563" cy="3295648"/>
          </a:xfrm>
          <a:prstGeom prst="rect">
            <a:avLst/>
          </a:prstGeom>
          <a:noFill/>
          <a:ln>
            <a:noFill/>
          </a:ln>
        </p:spPr>
        <p:txBody>
          <a:bodyPr lIns="91425" tIns="91425" rIns="91425" bIns="91425" anchor="b" anchorCtr="0"/>
          <a:lstStyle>
            <a:lvl1pPr marL="0" marR="0" lvl="0" indent="0" algn="l" rtl="0">
              <a:lnSpc>
                <a:spcPct val="90000"/>
              </a:lnSpc>
              <a:spcBef>
                <a:spcPts val="4000"/>
              </a:spcBef>
              <a:buClr>
                <a:schemeClr val="dk1"/>
              </a:buClr>
              <a:buFont typeface="Arial"/>
              <a:buNone/>
              <a:defRPr sz="9600" b="1" i="0" u="none" strike="noStrike" cap="none">
                <a:solidFill>
                  <a:schemeClr val="dk1"/>
                </a:solidFill>
                <a:latin typeface="Calibri"/>
                <a:ea typeface="Calibri"/>
                <a:cs typeface="Calibri"/>
                <a:sym typeface="Calibri"/>
              </a:defRPr>
            </a:lvl1pPr>
            <a:lvl2pPr marL="1828800" marR="0" lvl="1" indent="0" algn="l" rtl="0">
              <a:lnSpc>
                <a:spcPct val="90000"/>
              </a:lnSpc>
              <a:spcBef>
                <a:spcPts val="2000"/>
              </a:spcBef>
              <a:buClr>
                <a:schemeClr val="dk1"/>
              </a:buClr>
              <a:buFont typeface="Arial"/>
              <a:buNone/>
              <a:defRPr sz="8000" b="1" i="0" u="none" strike="noStrike" cap="none">
                <a:solidFill>
                  <a:schemeClr val="dk1"/>
                </a:solidFill>
                <a:latin typeface="Calibri"/>
                <a:ea typeface="Calibri"/>
                <a:cs typeface="Calibri"/>
                <a:sym typeface="Calibri"/>
              </a:defRPr>
            </a:lvl2pPr>
            <a:lvl3pPr marL="3657600" marR="0" lvl="2" indent="0" algn="l" rtl="0">
              <a:lnSpc>
                <a:spcPct val="90000"/>
              </a:lnSpc>
              <a:spcBef>
                <a:spcPts val="2000"/>
              </a:spcBef>
              <a:buClr>
                <a:schemeClr val="dk1"/>
              </a:buClr>
              <a:buFont typeface="Arial"/>
              <a:buNone/>
              <a:defRPr sz="7200" b="1" i="0" u="none" strike="noStrike" cap="none">
                <a:solidFill>
                  <a:schemeClr val="dk1"/>
                </a:solidFill>
                <a:latin typeface="Calibri"/>
                <a:ea typeface="Calibri"/>
                <a:cs typeface="Calibri"/>
                <a:sym typeface="Calibri"/>
              </a:defRPr>
            </a:lvl3pPr>
            <a:lvl4pPr marL="5486400" marR="0" lvl="3"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4pPr>
            <a:lvl5pPr marL="7315200" marR="0" lvl="4"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5pPr>
            <a:lvl6pPr marL="9144000" marR="0" lvl="5"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6pPr>
            <a:lvl7pPr marL="10972800" marR="0" lvl="6"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7pPr>
            <a:lvl8pPr marL="12801600" marR="0" lvl="7"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8pPr>
            <a:lvl9pPr marL="14630400" marR="0" lvl="8" indent="0" algn="l" rtl="0">
              <a:lnSpc>
                <a:spcPct val="90000"/>
              </a:lnSpc>
              <a:spcBef>
                <a:spcPts val="2000"/>
              </a:spcBef>
              <a:buClr>
                <a:schemeClr val="dk1"/>
              </a:buClr>
              <a:buFont typeface="Arial"/>
              <a:buNone/>
              <a:defRPr sz="64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18516601" y="10020300"/>
            <a:ext cx="15549563" cy="14738352"/>
          </a:xfrm>
          <a:prstGeom prst="rect">
            <a:avLst/>
          </a:prstGeom>
          <a:noFill/>
          <a:ln>
            <a:noFill/>
          </a:ln>
        </p:spPr>
        <p:txBody>
          <a:bodyPr lIns="91425" tIns="91425" rIns="91425" bIns="91425" anchor="t" anchorCtr="0"/>
          <a:lstStyle>
            <a:lvl1pPr marL="914400" marR="0" lvl="0" indent="-203200" algn="l" rtl="0">
              <a:lnSpc>
                <a:spcPct val="90000"/>
              </a:lnSpc>
              <a:spcBef>
                <a:spcPts val="4000"/>
              </a:spcBef>
              <a:buClr>
                <a:schemeClr val="dk1"/>
              </a:buClr>
              <a:buSzPct val="100000"/>
              <a:buFont typeface="Arial"/>
              <a:buChar char="•"/>
              <a:defRPr sz="11200" b="0" i="0" u="none" strike="noStrike" cap="none">
                <a:solidFill>
                  <a:schemeClr val="dk1"/>
                </a:solidFill>
                <a:latin typeface="Calibri"/>
                <a:ea typeface="Calibri"/>
                <a:cs typeface="Calibri"/>
                <a:sym typeface="Calibri"/>
              </a:defRPr>
            </a:lvl1pPr>
            <a:lvl2pPr marL="2743200" marR="0" lvl="1" indent="-304800" algn="l" rtl="0">
              <a:lnSpc>
                <a:spcPct val="90000"/>
              </a:lnSpc>
              <a:spcBef>
                <a:spcPts val="2000"/>
              </a:spcBef>
              <a:buClr>
                <a:schemeClr val="dk1"/>
              </a:buClr>
              <a:buSzPct val="100000"/>
              <a:buFont typeface="Arial"/>
              <a:buChar char="•"/>
              <a:defRPr sz="9600" b="0" i="0" u="none" strike="noStrike" cap="none">
                <a:solidFill>
                  <a:schemeClr val="dk1"/>
                </a:solidFill>
                <a:latin typeface="Calibri"/>
                <a:ea typeface="Calibri"/>
                <a:cs typeface="Calibri"/>
                <a:sym typeface="Calibri"/>
              </a:defRPr>
            </a:lvl2pPr>
            <a:lvl3pPr marL="4572000" marR="0" lvl="2"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3pPr>
            <a:lvl4pPr marL="6400800" marR="0" lvl="3"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4pPr>
            <a:lvl5pPr marL="8229600" marR="0" lvl="4"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5pPr>
            <a:lvl6pPr marL="10058400" marR="0" lvl="5"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6pPr>
            <a:lvl7pPr marL="11887200" marR="0" lvl="6"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7pPr>
            <a:lvl8pPr marL="13716000" marR="0" lvl="7"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8pPr>
            <a:lvl9pPr marL="15544800" marR="0" lvl="8"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a:solidFill>
                  <a:srgbClr val="888888"/>
                </a:solidFill>
                <a:latin typeface="Calibri"/>
                <a:ea typeface="Calibri"/>
                <a:cs typeface="Calibri"/>
                <a:sym typeface="Calibri"/>
              </a:rPr>
              <a:t>‹#›</a:t>
            </a:fld>
            <a:endParaRPr lang="en-US" sz="48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2514600" y="1460505"/>
            <a:ext cx="31546800" cy="5302251"/>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176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1" name="Shape 51"/>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a:solidFill>
                  <a:srgbClr val="888888"/>
                </a:solidFill>
                <a:latin typeface="Calibri"/>
                <a:ea typeface="Calibri"/>
                <a:cs typeface="Calibri"/>
                <a:sym typeface="Calibri"/>
              </a:rPr>
              <a:t>‹#›</a:t>
            </a:fld>
            <a:endParaRPr lang="en-US" sz="48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a:solidFill>
                  <a:srgbClr val="888888"/>
                </a:solidFill>
                <a:latin typeface="Calibri"/>
                <a:ea typeface="Calibri"/>
                <a:cs typeface="Calibri"/>
                <a:sym typeface="Calibri"/>
              </a:rPr>
              <a:t>‹#›</a:t>
            </a:fld>
            <a:endParaRPr lang="en-US" sz="48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2519364" y="1828800"/>
            <a:ext cx="11796712" cy="64007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128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0" name="Shape 60"/>
          <p:cNvSpPr txBox="1">
            <a:spLocks noGrp="1"/>
          </p:cNvSpPr>
          <p:nvPr>
            <p:ph type="body" idx="1"/>
          </p:nvPr>
        </p:nvSpPr>
        <p:spPr>
          <a:xfrm>
            <a:off x="15549564" y="3949705"/>
            <a:ext cx="18516600" cy="19494499"/>
          </a:xfrm>
          <a:prstGeom prst="rect">
            <a:avLst/>
          </a:prstGeom>
          <a:noFill/>
          <a:ln>
            <a:noFill/>
          </a:ln>
        </p:spPr>
        <p:txBody>
          <a:bodyPr lIns="91425" tIns="91425" rIns="91425" bIns="91425" anchor="t" anchorCtr="0"/>
          <a:lstStyle>
            <a:lvl1pPr marL="914400" marR="0" lvl="0" indent="-101600" algn="l" rtl="0">
              <a:lnSpc>
                <a:spcPct val="90000"/>
              </a:lnSpc>
              <a:spcBef>
                <a:spcPts val="4000"/>
              </a:spcBef>
              <a:buClr>
                <a:schemeClr val="dk1"/>
              </a:buClr>
              <a:buSzPct val="100000"/>
              <a:buFont typeface="Arial"/>
              <a:buChar char="•"/>
              <a:defRPr sz="12800" b="0" i="0" u="none" strike="noStrike" cap="none">
                <a:solidFill>
                  <a:schemeClr val="dk1"/>
                </a:solidFill>
                <a:latin typeface="Calibri"/>
                <a:ea typeface="Calibri"/>
                <a:cs typeface="Calibri"/>
                <a:sym typeface="Calibri"/>
              </a:defRPr>
            </a:lvl1pPr>
            <a:lvl2pPr marL="2743200" marR="0" lvl="1" indent="-203200" algn="l" rtl="0">
              <a:lnSpc>
                <a:spcPct val="90000"/>
              </a:lnSpc>
              <a:spcBef>
                <a:spcPts val="2000"/>
              </a:spcBef>
              <a:buClr>
                <a:schemeClr val="dk1"/>
              </a:buClr>
              <a:buSzPct val="100000"/>
              <a:buFont typeface="Arial"/>
              <a:buChar char="•"/>
              <a:defRPr sz="11200" b="0" i="0" u="none" strike="noStrike" cap="none">
                <a:solidFill>
                  <a:schemeClr val="dk1"/>
                </a:solidFill>
                <a:latin typeface="Calibri"/>
                <a:ea typeface="Calibri"/>
                <a:cs typeface="Calibri"/>
                <a:sym typeface="Calibri"/>
              </a:defRPr>
            </a:lvl2pPr>
            <a:lvl3pPr marL="4572000" marR="0" lvl="2" indent="-304800" algn="l" rtl="0">
              <a:lnSpc>
                <a:spcPct val="90000"/>
              </a:lnSpc>
              <a:spcBef>
                <a:spcPts val="2000"/>
              </a:spcBef>
              <a:buClr>
                <a:schemeClr val="dk1"/>
              </a:buClr>
              <a:buSzPct val="100000"/>
              <a:buFont typeface="Arial"/>
              <a:buChar char="•"/>
              <a:defRPr sz="9600" b="0" i="0" u="none" strike="noStrike" cap="none">
                <a:solidFill>
                  <a:schemeClr val="dk1"/>
                </a:solidFill>
                <a:latin typeface="Calibri"/>
                <a:ea typeface="Calibri"/>
                <a:cs typeface="Calibri"/>
                <a:sym typeface="Calibri"/>
              </a:defRPr>
            </a:lvl3pPr>
            <a:lvl4pPr marL="6400800" marR="0" lvl="3"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4pPr>
            <a:lvl5pPr marL="8229600" marR="0" lvl="4"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5pPr>
            <a:lvl6pPr marL="10058400" marR="0" lvl="5"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6pPr>
            <a:lvl7pPr marL="11887200" marR="0" lvl="6"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7pPr>
            <a:lvl8pPr marL="13716000" marR="0" lvl="7"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8pPr>
            <a:lvl9pPr marL="15544800" marR="0" lvl="8"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2519364" y="8229600"/>
            <a:ext cx="11796712" cy="15246352"/>
          </a:xfrm>
          <a:prstGeom prst="rect">
            <a:avLst/>
          </a:prstGeom>
          <a:noFill/>
          <a:ln>
            <a:noFill/>
          </a:ln>
        </p:spPr>
        <p:txBody>
          <a:bodyPr lIns="91425" tIns="91425" rIns="91425" bIns="91425" anchor="t" anchorCtr="0"/>
          <a:lstStyle>
            <a:lvl1pPr marL="0" marR="0" lvl="0" indent="0" algn="l" rtl="0">
              <a:lnSpc>
                <a:spcPct val="90000"/>
              </a:lnSpc>
              <a:spcBef>
                <a:spcPts val="4000"/>
              </a:spcBef>
              <a:buClr>
                <a:schemeClr val="dk1"/>
              </a:buClr>
              <a:buFont typeface="Arial"/>
              <a:buNone/>
              <a:defRPr sz="6400" b="0" i="0" u="none" strike="noStrike" cap="none">
                <a:solidFill>
                  <a:schemeClr val="dk1"/>
                </a:solidFill>
                <a:latin typeface="Calibri"/>
                <a:ea typeface="Calibri"/>
                <a:cs typeface="Calibri"/>
                <a:sym typeface="Calibri"/>
              </a:defRPr>
            </a:lvl1pPr>
            <a:lvl2pPr marL="1828800" marR="0" lvl="1" indent="0" algn="l" rtl="0">
              <a:lnSpc>
                <a:spcPct val="90000"/>
              </a:lnSpc>
              <a:spcBef>
                <a:spcPts val="2000"/>
              </a:spcBef>
              <a:buClr>
                <a:schemeClr val="dk1"/>
              </a:buClr>
              <a:buFont typeface="Arial"/>
              <a:buNone/>
              <a:defRPr sz="5600" b="0" i="0" u="none" strike="noStrike" cap="none">
                <a:solidFill>
                  <a:schemeClr val="dk1"/>
                </a:solidFill>
                <a:latin typeface="Calibri"/>
                <a:ea typeface="Calibri"/>
                <a:cs typeface="Calibri"/>
                <a:sym typeface="Calibri"/>
              </a:defRPr>
            </a:lvl2pPr>
            <a:lvl3pPr marL="3657600" marR="0" lvl="2" indent="0" algn="l" rtl="0">
              <a:lnSpc>
                <a:spcPct val="90000"/>
              </a:lnSpc>
              <a:spcBef>
                <a:spcPts val="2000"/>
              </a:spcBef>
              <a:buClr>
                <a:schemeClr val="dk1"/>
              </a:buClr>
              <a:buFont typeface="Arial"/>
              <a:buNone/>
              <a:defRPr sz="4800" b="0" i="0" u="none" strike="noStrike" cap="none">
                <a:solidFill>
                  <a:schemeClr val="dk1"/>
                </a:solidFill>
                <a:latin typeface="Calibri"/>
                <a:ea typeface="Calibri"/>
                <a:cs typeface="Calibri"/>
                <a:sym typeface="Calibri"/>
              </a:defRPr>
            </a:lvl3pPr>
            <a:lvl4pPr marL="5486400" marR="0" lvl="3"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4pPr>
            <a:lvl5pPr marL="7315200" marR="0" lvl="4"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5pPr>
            <a:lvl6pPr marL="9144000" marR="0" lvl="5"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6pPr>
            <a:lvl7pPr marL="10972800" marR="0" lvl="6"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7pPr>
            <a:lvl8pPr marL="12801600" marR="0" lvl="7"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8pPr>
            <a:lvl9pPr marL="14630400" marR="0" lvl="8"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a:solidFill>
                  <a:srgbClr val="888888"/>
                </a:solidFill>
                <a:latin typeface="Calibri"/>
                <a:ea typeface="Calibri"/>
                <a:cs typeface="Calibri"/>
                <a:sym typeface="Calibri"/>
              </a:rPr>
              <a:t>‹#›</a:t>
            </a:fld>
            <a:endParaRPr lang="en-US" sz="48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2519364" y="1828800"/>
            <a:ext cx="11796712" cy="64007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128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7" name="Shape 67"/>
          <p:cNvSpPr>
            <a:spLocks noGrp="1"/>
          </p:cNvSpPr>
          <p:nvPr>
            <p:ph type="pic" idx="2"/>
          </p:nvPr>
        </p:nvSpPr>
        <p:spPr>
          <a:xfrm>
            <a:off x="15549564" y="3949705"/>
            <a:ext cx="18516600" cy="19494499"/>
          </a:xfrm>
          <a:prstGeom prst="rect">
            <a:avLst/>
          </a:prstGeom>
          <a:noFill/>
          <a:ln>
            <a:noFill/>
          </a:ln>
        </p:spPr>
        <p:txBody>
          <a:bodyPr lIns="91425" tIns="91425" rIns="91425" bIns="91425" anchor="t" anchorCtr="0"/>
          <a:lstStyle>
            <a:lvl1pPr marL="0" marR="0" lvl="0" indent="0" algn="l" rtl="0">
              <a:lnSpc>
                <a:spcPct val="90000"/>
              </a:lnSpc>
              <a:spcBef>
                <a:spcPts val="4000"/>
              </a:spcBef>
              <a:buClr>
                <a:schemeClr val="dk1"/>
              </a:buClr>
              <a:buFont typeface="Arial"/>
              <a:buNone/>
              <a:defRPr sz="12800" b="0" i="0" u="none" strike="noStrike" cap="none">
                <a:solidFill>
                  <a:schemeClr val="dk1"/>
                </a:solidFill>
                <a:latin typeface="Calibri"/>
                <a:ea typeface="Calibri"/>
                <a:cs typeface="Calibri"/>
                <a:sym typeface="Calibri"/>
              </a:defRPr>
            </a:lvl1pPr>
            <a:lvl2pPr marL="1828800" marR="0" lvl="1" indent="0" algn="l" rtl="0">
              <a:lnSpc>
                <a:spcPct val="90000"/>
              </a:lnSpc>
              <a:spcBef>
                <a:spcPts val="2000"/>
              </a:spcBef>
              <a:buClr>
                <a:schemeClr val="dk1"/>
              </a:buClr>
              <a:buFont typeface="Arial"/>
              <a:buNone/>
              <a:defRPr sz="11200" b="0" i="0" u="none" strike="noStrike" cap="none">
                <a:solidFill>
                  <a:schemeClr val="dk1"/>
                </a:solidFill>
                <a:latin typeface="Calibri"/>
                <a:ea typeface="Calibri"/>
                <a:cs typeface="Calibri"/>
                <a:sym typeface="Calibri"/>
              </a:defRPr>
            </a:lvl2pPr>
            <a:lvl3pPr marL="3657600" marR="0" lvl="2" indent="0" algn="l" rtl="0">
              <a:lnSpc>
                <a:spcPct val="90000"/>
              </a:lnSpc>
              <a:spcBef>
                <a:spcPts val="2000"/>
              </a:spcBef>
              <a:buClr>
                <a:schemeClr val="dk1"/>
              </a:buClr>
              <a:buFont typeface="Arial"/>
              <a:buNone/>
              <a:defRPr sz="9600" b="0" i="0" u="none" strike="noStrike" cap="none">
                <a:solidFill>
                  <a:schemeClr val="dk1"/>
                </a:solidFill>
                <a:latin typeface="Calibri"/>
                <a:ea typeface="Calibri"/>
                <a:cs typeface="Calibri"/>
                <a:sym typeface="Calibri"/>
              </a:defRPr>
            </a:lvl3pPr>
            <a:lvl4pPr marL="5486400" marR="0" lvl="3" indent="0" algn="l" rtl="0">
              <a:lnSpc>
                <a:spcPct val="90000"/>
              </a:lnSpc>
              <a:spcBef>
                <a:spcPts val="2000"/>
              </a:spcBef>
              <a:buClr>
                <a:schemeClr val="dk1"/>
              </a:buClr>
              <a:buFont typeface="Arial"/>
              <a:buNone/>
              <a:defRPr sz="8000" b="0" i="0" u="none" strike="noStrike" cap="none">
                <a:solidFill>
                  <a:schemeClr val="dk1"/>
                </a:solidFill>
                <a:latin typeface="Calibri"/>
                <a:ea typeface="Calibri"/>
                <a:cs typeface="Calibri"/>
                <a:sym typeface="Calibri"/>
              </a:defRPr>
            </a:lvl4pPr>
            <a:lvl5pPr marL="7315200" marR="0" lvl="4" indent="0" algn="l" rtl="0">
              <a:lnSpc>
                <a:spcPct val="90000"/>
              </a:lnSpc>
              <a:spcBef>
                <a:spcPts val="2000"/>
              </a:spcBef>
              <a:buClr>
                <a:schemeClr val="dk1"/>
              </a:buClr>
              <a:buFont typeface="Arial"/>
              <a:buNone/>
              <a:defRPr sz="8000" b="0" i="0" u="none" strike="noStrike" cap="none">
                <a:solidFill>
                  <a:schemeClr val="dk1"/>
                </a:solidFill>
                <a:latin typeface="Calibri"/>
                <a:ea typeface="Calibri"/>
                <a:cs typeface="Calibri"/>
                <a:sym typeface="Calibri"/>
              </a:defRPr>
            </a:lvl5pPr>
            <a:lvl6pPr marL="9144000" marR="0" lvl="5" indent="0" algn="l" rtl="0">
              <a:lnSpc>
                <a:spcPct val="90000"/>
              </a:lnSpc>
              <a:spcBef>
                <a:spcPts val="2000"/>
              </a:spcBef>
              <a:buClr>
                <a:schemeClr val="dk1"/>
              </a:buClr>
              <a:buFont typeface="Arial"/>
              <a:buNone/>
              <a:defRPr sz="8000" b="0" i="0" u="none" strike="noStrike" cap="none">
                <a:solidFill>
                  <a:schemeClr val="dk1"/>
                </a:solidFill>
                <a:latin typeface="Calibri"/>
                <a:ea typeface="Calibri"/>
                <a:cs typeface="Calibri"/>
                <a:sym typeface="Calibri"/>
              </a:defRPr>
            </a:lvl6pPr>
            <a:lvl7pPr marL="10972800" marR="0" lvl="6" indent="0" algn="l" rtl="0">
              <a:lnSpc>
                <a:spcPct val="90000"/>
              </a:lnSpc>
              <a:spcBef>
                <a:spcPts val="2000"/>
              </a:spcBef>
              <a:buClr>
                <a:schemeClr val="dk1"/>
              </a:buClr>
              <a:buFont typeface="Arial"/>
              <a:buNone/>
              <a:defRPr sz="8000" b="0" i="0" u="none" strike="noStrike" cap="none">
                <a:solidFill>
                  <a:schemeClr val="dk1"/>
                </a:solidFill>
                <a:latin typeface="Calibri"/>
                <a:ea typeface="Calibri"/>
                <a:cs typeface="Calibri"/>
                <a:sym typeface="Calibri"/>
              </a:defRPr>
            </a:lvl7pPr>
            <a:lvl8pPr marL="12801600" marR="0" lvl="7" indent="0" algn="l" rtl="0">
              <a:lnSpc>
                <a:spcPct val="90000"/>
              </a:lnSpc>
              <a:spcBef>
                <a:spcPts val="2000"/>
              </a:spcBef>
              <a:buClr>
                <a:schemeClr val="dk1"/>
              </a:buClr>
              <a:buFont typeface="Arial"/>
              <a:buNone/>
              <a:defRPr sz="8000" b="0" i="0" u="none" strike="noStrike" cap="none">
                <a:solidFill>
                  <a:schemeClr val="dk1"/>
                </a:solidFill>
                <a:latin typeface="Calibri"/>
                <a:ea typeface="Calibri"/>
                <a:cs typeface="Calibri"/>
                <a:sym typeface="Calibri"/>
              </a:defRPr>
            </a:lvl8pPr>
            <a:lvl9pPr marL="14630400" marR="0" lvl="8" indent="0" algn="l" rtl="0">
              <a:lnSpc>
                <a:spcPct val="90000"/>
              </a:lnSpc>
              <a:spcBef>
                <a:spcPts val="2000"/>
              </a:spcBef>
              <a:buClr>
                <a:schemeClr val="dk1"/>
              </a:buClr>
              <a:buFont typeface="Arial"/>
              <a:buNone/>
              <a:defRPr sz="8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2519364" y="8229600"/>
            <a:ext cx="11796712" cy="15246352"/>
          </a:xfrm>
          <a:prstGeom prst="rect">
            <a:avLst/>
          </a:prstGeom>
          <a:noFill/>
          <a:ln>
            <a:noFill/>
          </a:ln>
        </p:spPr>
        <p:txBody>
          <a:bodyPr lIns="91425" tIns="91425" rIns="91425" bIns="91425" anchor="t" anchorCtr="0"/>
          <a:lstStyle>
            <a:lvl1pPr marL="0" marR="0" lvl="0" indent="0" algn="l" rtl="0">
              <a:lnSpc>
                <a:spcPct val="90000"/>
              </a:lnSpc>
              <a:spcBef>
                <a:spcPts val="4000"/>
              </a:spcBef>
              <a:buClr>
                <a:schemeClr val="dk1"/>
              </a:buClr>
              <a:buFont typeface="Arial"/>
              <a:buNone/>
              <a:defRPr sz="6400" b="0" i="0" u="none" strike="noStrike" cap="none">
                <a:solidFill>
                  <a:schemeClr val="dk1"/>
                </a:solidFill>
                <a:latin typeface="Calibri"/>
                <a:ea typeface="Calibri"/>
                <a:cs typeface="Calibri"/>
                <a:sym typeface="Calibri"/>
              </a:defRPr>
            </a:lvl1pPr>
            <a:lvl2pPr marL="1828800" marR="0" lvl="1" indent="0" algn="l" rtl="0">
              <a:lnSpc>
                <a:spcPct val="90000"/>
              </a:lnSpc>
              <a:spcBef>
                <a:spcPts val="2000"/>
              </a:spcBef>
              <a:buClr>
                <a:schemeClr val="dk1"/>
              </a:buClr>
              <a:buFont typeface="Arial"/>
              <a:buNone/>
              <a:defRPr sz="5600" b="0" i="0" u="none" strike="noStrike" cap="none">
                <a:solidFill>
                  <a:schemeClr val="dk1"/>
                </a:solidFill>
                <a:latin typeface="Calibri"/>
                <a:ea typeface="Calibri"/>
                <a:cs typeface="Calibri"/>
                <a:sym typeface="Calibri"/>
              </a:defRPr>
            </a:lvl2pPr>
            <a:lvl3pPr marL="3657600" marR="0" lvl="2" indent="0" algn="l" rtl="0">
              <a:lnSpc>
                <a:spcPct val="90000"/>
              </a:lnSpc>
              <a:spcBef>
                <a:spcPts val="2000"/>
              </a:spcBef>
              <a:buClr>
                <a:schemeClr val="dk1"/>
              </a:buClr>
              <a:buFont typeface="Arial"/>
              <a:buNone/>
              <a:defRPr sz="4800" b="0" i="0" u="none" strike="noStrike" cap="none">
                <a:solidFill>
                  <a:schemeClr val="dk1"/>
                </a:solidFill>
                <a:latin typeface="Calibri"/>
                <a:ea typeface="Calibri"/>
                <a:cs typeface="Calibri"/>
                <a:sym typeface="Calibri"/>
              </a:defRPr>
            </a:lvl3pPr>
            <a:lvl4pPr marL="5486400" marR="0" lvl="3"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4pPr>
            <a:lvl5pPr marL="7315200" marR="0" lvl="4"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5pPr>
            <a:lvl6pPr marL="9144000" marR="0" lvl="5"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6pPr>
            <a:lvl7pPr marL="10972800" marR="0" lvl="6"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7pPr>
            <a:lvl8pPr marL="12801600" marR="0" lvl="7"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8pPr>
            <a:lvl9pPr marL="14630400" marR="0" lvl="8" indent="0" algn="l" rtl="0">
              <a:lnSpc>
                <a:spcPct val="90000"/>
              </a:lnSpc>
              <a:spcBef>
                <a:spcPts val="2000"/>
              </a:spcBef>
              <a:buClr>
                <a:schemeClr val="dk1"/>
              </a:buClr>
              <a:buFont typeface="Arial"/>
              <a:buNone/>
              <a:defRPr sz="4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a:solidFill>
                  <a:srgbClr val="888888"/>
                </a:solidFill>
                <a:latin typeface="Calibri"/>
                <a:ea typeface="Calibri"/>
                <a:cs typeface="Calibri"/>
                <a:sym typeface="Calibri"/>
              </a:rPr>
              <a:t>‹#›</a:t>
            </a:fld>
            <a:endParaRPr lang="en-US" sz="48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2514600" y="1460505"/>
            <a:ext cx="31546800" cy="5302251"/>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176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2514600" y="7302500"/>
            <a:ext cx="31546800" cy="17405352"/>
          </a:xfrm>
          <a:prstGeom prst="rect">
            <a:avLst/>
          </a:prstGeom>
          <a:noFill/>
          <a:ln>
            <a:noFill/>
          </a:ln>
        </p:spPr>
        <p:txBody>
          <a:bodyPr lIns="91425" tIns="91425" rIns="91425" bIns="91425" anchor="t" anchorCtr="0"/>
          <a:lstStyle>
            <a:lvl1pPr marL="914400" marR="0" lvl="0" indent="-203200" algn="l" rtl="0">
              <a:lnSpc>
                <a:spcPct val="90000"/>
              </a:lnSpc>
              <a:spcBef>
                <a:spcPts val="4000"/>
              </a:spcBef>
              <a:buClr>
                <a:schemeClr val="dk1"/>
              </a:buClr>
              <a:buSzPct val="100000"/>
              <a:buFont typeface="Arial"/>
              <a:buChar char="•"/>
              <a:defRPr sz="11200" b="0" i="0" u="none" strike="noStrike" cap="none">
                <a:solidFill>
                  <a:schemeClr val="dk1"/>
                </a:solidFill>
                <a:latin typeface="Calibri"/>
                <a:ea typeface="Calibri"/>
                <a:cs typeface="Calibri"/>
                <a:sym typeface="Calibri"/>
              </a:defRPr>
            </a:lvl1pPr>
            <a:lvl2pPr marL="2743200" marR="0" lvl="1" indent="-304800" algn="l" rtl="0">
              <a:lnSpc>
                <a:spcPct val="90000"/>
              </a:lnSpc>
              <a:spcBef>
                <a:spcPts val="2000"/>
              </a:spcBef>
              <a:buClr>
                <a:schemeClr val="dk1"/>
              </a:buClr>
              <a:buSzPct val="100000"/>
              <a:buFont typeface="Arial"/>
              <a:buChar char="•"/>
              <a:defRPr sz="9600" b="0" i="0" u="none" strike="noStrike" cap="none">
                <a:solidFill>
                  <a:schemeClr val="dk1"/>
                </a:solidFill>
                <a:latin typeface="Calibri"/>
                <a:ea typeface="Calibri"/>
                <a:cs typeface="Calibri"/>
                <a:sym typeface="Calibri"/>
              </a:defRPr>
            </a:lvl2pPr>
            <a:lvl3pPr marL="4572000" marR="0" lvl="2" indent="-406400" algn="l" rtl="0">
              <a:lnSpc>
                <a:spcPct val="90000"/>
              </a:lnSpc>
              <a:spcBef>
                <a:spcPts val="2000"/>
              </a:spcBef>
              <a:buClr>
                <a:schemeClr val="dk1"/>
              </a:buClr>
              <a:buSzPct val="100000"/>
              <a:buFont typeface="Arial"/>
              <a:buChar char="•"/>
              <a:defRPr sz="8000" b="0" i="0" u="none" strike="noStrike" cap="none">
                <a:solidFill>
                  <a:schemeClr val="dk1"/>
                </a:solidFill>
                <a:latin typeface="Calibri"/>
                <a:ea typeface="Calibri"/>
                <a:cs typeface="Calibri"/>
                <a:sym typeface="Calibri"/>
              </a:defRPr>
            </a:lvl3pPr>
            <a:lvl4pPr marL="6400800" marR="0" lvl="3"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4pPr>
            <a:lvl5pPr marL="8229600" marR="0" lvl="4"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5pPr>
            <a:lvl6pPr marL="10058400" marR="0" lvl="5"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6pPr>
            <a:lvl7pPr marL="11887200" marR="0" lvl="6"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7pPr>
            <a:lvl8pPr marL="13716000" marR="0" lvl="7"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8pPr>
            <a:lvl9pPr marL="15544800" marR="0" lvl="8" indent="-457200" algn="l" rtl="0">
              <a:lnSpc>
                <a:spcPct val="90000"/>
              </a:lnSpc>
              <a:spcBef>
                <a:spcPts val="2000"/>
              </a:spcBef>
              <a:buClr>
                <a:schemeClr val="dk1"/>
              </a:buClr>
              <a:buSzPct val="100000"/>
              <a:buFont typeface="Arial"/>
              <a:buChar char="•"/>
              <a:defRPr sz="72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2514600" y="25425406"/>
            <a:ext cx="8229600" cy="1460500"/>
          </a:xfrm>
          <a:prstGeom prst="rect">
            <a:avLst/>
          </a:prstGeom>
          <a:noFill/>
          <a:ln>
            <a:noFill/>
          </a:ln>
        </p:spPr>
        <p:txBody>
          <a:bodyPr lIns="91425" tIns="91425" rIns="91425" bIns="91425" anchor="ctr" anchorCtr="0"/>
          <a:lstStyle>
            <a:lvl1pPr marL="0" marR="0" lvl="0" indent="0" algn="l" rtl="0">
              <a:spcBef>
                <a:spcPts val="0"/>
              </a:spcBef>
              <a:buNone/>
              <a:defRPr sz="4800" b="0" i="0" u="none" strike="noStrike" cap="none">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12115800" y="25425406"/>
            <a:ext cx="12344399" cy="1460500"/>
          </a:xfrm>
          <a:prstGeom prst="rect">
            <a:avLst/>
          </a:prstGeom>
          <a:noFill/>
          <a:ln>
            <a:noFill/>
          </a:ln>
        </p:spPr>
        <p:txBody>
          <a:bodyPr lIns="91425" tIns="91425" rIns="91425" bIns="91425" anchor="ctr" anchorCtr="0"/>
          <a:lstStyle>
            <a:lvl1pPr marL="0" marR="0" lvl="0" indent="0" algn="ctr" rtl="0">
              <a:spcBef>
                <a:spcPts val="0"/>
              </a:spcBef>
              <a:buNone/>
              <a:defRPr sz="4800" b="0" i="0" u="none" strike="noStrike" cap="none">
                <a:solidFill>
                  <a:srgbClr val="888888"/>
                </a:solidFill>
                <a:latin typeface="Calibri"/>
                <a:ea typeface="Calibri"/>
                <a:cs typeface="Calibri"/>
                <a:sym typeface="Calibri"/>
              </a:defRPr>
            </a:lvl1pPr>
            <a:lvl2pPr marL="1536192" marR="0" lvl="1" indent="-12191" algn="l" rtl="0">
              <a:spcBef>
                <a:spcPts val="0"/>
              </a:spcBef>
              <a:buNone/>
              <a:defRPr sz="6048" b="0" i="0" u="none" strike="noStrike" cap="none">
                <a:solidFill>
                  <a:schemeClr val="dk1"/>
                </a:solidFill>
                <a:latin typeface="Calibri"/>
                <a:ea typeface="Calibri"/>
                <a:cs typeface="Calibri"/>
                <a:sym typeface="Calibri"/>
              </a:defRPr>
            </a:lvl2pPr>
            <a:lvl3pPr marL="3072384" marR="0" lvl="2" indent="-11683" algn="l" rtl="0">
              <a:spcBef>
                <a:spcPts val="0"/>
              </a:spcBef>
              <a:buNone/>
              <a:defRPr sz="6048" b="0" i="0" u="none" strike="noStrike" cap="none">
                <a:solidFill>
                  <a:schemeClr val="dk1"/>
                </a:solidFill>
                <a:latin typeface="Calibri"/>
                <a:ea typeface="Calibri"/>
                <a:cs typeface="Calibri"/>
                <a:sym typeface="Calibri"/>
              </a:defRPr>
            </a:lvl3pPr>
            <a:lvl4pPr marL="4608576" marR="0" lvl="3" indent="-11176" algn="l" rtl="0">
              <a:spcBef>
                <a:spcPts val="0"/>
              </a:spcBef>
              <a:buNone/>
              <a:defRPr sz="6048" b="0" i="0" u="none" strike="noStrike" cap="none">
                <a:solidFill>
                  <a:schemeClr val="dk1"/>
                </a:solidFill>
                <a:latin typeface="Calibri"/>
                <a:ea typeface="Calibri"/>
                <a:cs typeface="Calibri"/>
                <a:sym typeface="Calibri"/>
              </a:defRPr>
            </a:lvl4pPr>
            <a:lvl5pPr marL="6144768" marR="0" lvl="4" indent="-10667" algn="l" rtl="0">
              <a:spcBef>
                <a:spcPts val="0"/>
              </a:spcBef>
              <a:buNone/>
              <a:defRPr sz="6048" b="0" i="0" u="none" strike="noStrike" cap="none">
                <a:solidFill>
                  <a:schemeClr val="dk1"/>
                </a:solidFill>
                <a:latin typeface="Calibri"/>
                <a:ea typeface="Calibri"/>
                <a:cs typeface="Calibri"/>
                <a:sym typeface="Calibri"/>
              </a:defRPr>
            </a:lvl5pPr>
            <a:lvl6pPr marL="7680960" marR="0" lvl="5" indent="-10159" algn="l" rtl="0">
              <a:spcBef>
                <a:spcPts val="0"/>
              </a:spcBef>
              <a:buNone/>
              <a:defRPr sz="6048" b="0" i="0" u="none" strike="noStrike" cap="none">
                <a:solidFill>
                  <a:schemeClr val="dk1"/>
                </a:solidFill>
                <a:latin typeface="Calibri"/>
                <a:ea typeface="Calibri"/>
                <a:cs typeface="Calibri"/>
                <a:sym typeface="Calibri"/>
              </a:defRPr>
            </a:lvl6pPr>
            <a:lvl7pPr marL="9217152" marR="0" lvl="6" indent="-9652" algn="l" rtl="0">
              <a:spcBef>
                <a:spcPts val="0"/>
              </a:spcBef>
              <a:buNone/>
              <a:defRPr sz="6048" b="0" i="0" u="none" strike="noStrike" cap="none">
                <a:solidFill>
                  <a:schemeClr val="dk1"/>
                </a:solidFill>
                <a:latin typeface="Calibri"/>
                <a:ea typeface="Calibri"/>
                <a:cs typeface="Calibri"/>
                <a:sym typeface="Calibri"/>
              </a:defRPr>
            </a:lvl7pPr>
            <a:lvl8pPr marL="10753344" marR="0" lvl="7" indent="-9143" algn="l" rtl="0">
              <a:spcBef>
                <a:spcPts val="0"/>
              </a:spcBef>
              <a:buNone/>
              <a:defRPr sz="6048" b="0" i="0" u="none" strike="noStrike" cap="none">
                <a:solidFill>
                  <a:schemeClr val="dk1"/>
                </a:solidFill>
                <a:latin typeface="Calibri"/>
                <a:ea typeface="Calibri"/>
                <a:cs typeface="Calibri"/>
                <a:sym typeface="Calibri"/>
              </a:defRPr>
            </a:lvl8pPr>
            <a:lvl9pPr marL="12289536" marR="0" lvl="8" indent="-8635" algn="l" rtl="0">
              <a:spcBef>
                <a:spcPts val="0"/>
              </a:spcBef>
              <a:buNone/>
              <a:defRPr sz="6048"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25831800" y="25425406"/>
            <a:ext cx="8229600" cy="14605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4800" b="0" i="0" u="none" strike="noStrike" cap="none">
                <a:solidFill>
                  <a:srgbClr val="888888"/>
                </a:solidFill>
                <a:latin typeface="Calibri"/>
                <a:ea typeface="Calibri"/>
                <a:cs typeface="Calibri"/>
                <a:sym typeface="Calibri"/>
              </a:rPr>
              <a:t>‹#›</a:t>
            </a:fld>
            <a:endParaRPr lang="en-US" sz="48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29" name="Rectangle 28"/>
          <p:cNvSpPr/>
          <p:nvPr/>
        </p:nvSpPr>
        <p:spPr>
          <a:xfrm>
            <a:off x="12185560" y="2332930"/>
            <a:ext cx="12188952" cy="25099070"/>
          </a:xfrm>
          <a:prstGeom prst="rect">
            <a:avLst/>
          </a:prstGeom>
          <a:solidFill>
            <a:srgbClr val="FFF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24377904" y="2331720"/>
            <a:ext cx="12198096" cy="25099070"/>
          </a:xfrm>
          <a:prstGeom prst="rect">
            <a:avLst/>
          </a:prstGeom>
          <a:solidFill>
            <a:srgbClr val="FFF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 name="Rectangle 1"/>
          <p:cNvSpPr/>
          <p:nvPr/>
        </p:nvSpPr>
        <p:spPr>
          <a:xfrm>
            <a:off x="0" y="2331720"/>
            <a:ext cx="12188952" cy="25099070"/>
          </a:xfrm>
          <a:prstGeom prst="rect">
            <a:avLst/>
          </a:prstGeom>
          <a:solidFill>
            <a:srgbClr val="FFF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Shape 90"/>
          <p:cNvSpPr txBox="1"/>
          <p:nvPr/>
        </p:nvSpPr>
        <p:spPr>
          <a:xfrm>
            <a:off x="0" y="-11520"/>
            <a:ext cx="13754099" cy="2139047"/>
          </a:xfrm>
          <a:prstGeom prst="rect">
            <a:avLst/>
          </a:prstGeom>
          <a:noFill/>
          <a:ln w="9525" cap="flat" cmpd="sng">
            <a:noFill/>
            <a:prstDash val="solid"/>
            <a:round/>
            <a:headEnd type="none" w="med" len="med"/>
            <a:tailEnd type="none" w="med" len="med"/>
          </a:ln>
        </p:spPr>
        <p:txBody>
          <a:bodyPr lIns="228600" tIns="228600" rIns="228600" bIns="0" anchor="t" anchorCtr="0">
            <a:spAutoFit/>
          </a:bodyPr>
          <a:lstStyle/>
          <a:p>
            <a:pPr marL="0" marR="0" lvl="0" indent="0" algn="l" rtl="0">
              <a:spcBef>
                <a:spcPts val="0"/>
              </a:spcBef>
              <a:buSzPct val="25000"/>
              <a:buNone/>
            </a:pPr>
            <a:r>
              <a:rPr lang="en-US" sz="10000" b="1" i="0" u="none" strike="noStrike" cap="none" dirty="0">
                <a:solidFill>
                  <a:srgbClr val="593A7F"/>
                </a:solidFill>
                <a:latin typeface="Century Gothic" panose="020B0502020202020204" pitchFamily="34" charset="0"/>
                <a:ea typeface="Quattrocento Sans"/>
                <a:cs typeface="Quattrocento Sans"/>
                <a:sym typeface="Quattrocento Sans"/>
              </a:rPr>
              <a:t>MOLECULAR MISSION</a:t>
            </a:r>
          </a:p>
          <a:p>
            <a:pPr marL="0" marR="0" lvl="0" indent="0" algn="l" rtl="0">
              <a:spcBef>
                <a:spcPts val="0"/>
              </a:spcBef>
              <a:buNone/>
            </a:pPr>
            <a:endParaRPr sz="2400" dirty="0">
              <a:solidFill>
                <a:schemeClr val="dk1"/>
              </a:solidFill>
              <a:latin typeface="Quattrocento Sans"/>
              <a:ea typeface="Quattrocento Sans"/>
              <a:cs typeface="Quattrocento Sans"/>
              <a:sym typeface="Quattrocento Sans"/>
            </a:endParaRPr>
          </a:p>
        </p:txBody>
      </p:sp>
      <p:pic>
        <p:nvPicPr>
          <p:cNvPr id="91" name="Shape 91"/>
          <p:cNvPicPr preferRelativeResize="0">
            <a:picLocks noChangeAspect="1"/>
          </p:cNvPicPr>
          <p:nvPr/>
        </p:nvPicPr>
        <p:blipFill rotWithShape="1">
          <a:blip r:embed="rId3">
            <a:alphaModFix/>
          </a:blip>
          <a:srcRect/>
          <a:stretch/>
        </p:blipFill>
        <p:spPr>
          <a:xfrm>
            <a:off x="33539559" y="685800"/>
            <a:ext cx="2776141" cy="914400"/>
          </a:xfrm>
          <a:prstGeom prst="rect">
            <a:avLst/>
          </a:prstGeom>
          <a:noFill/>
          <a:ln>
            <a:noFill/>
          </a:ln>
        </p:spPr>
      </p:pic>
      <p:pic>
        <p:nvPicPr>
          <p:cNvPr id="92" name="Shape 92"/>
          <p:cNvPicPr preferRelativeResize="0">
            <a:picLocks noChangeAspect="1"/>
          </p:cNvPicPr>
          <p:nvPr/>
        </p:nvPicPr>
        <p:blipFill rotWithShape="1">
          <a:blip r:embed="rId4">
            <a:alphaModFix/>
          </a:blip>
          <a:srcRect/>
          <a:stretch/>
        </p:blipFill>
        <p:spPr>
          <a:xfrm>
            <a:off x="31834462" y="228600"/>
            <a:ext cx="1522570" cy="1828800"/>
          </a:xfrm>
          <a:prstGeom prst="rect">
            <a:avLst/>
          </a:prstGeom>
          <a:noFill/>
          <a:ln>
            <a:noFill/>
          </a:ln>
        </p:spPr>
      </p:pic>
      <p:pic>
        <p:nvPicPr>
          <p:cNvPr id="94" name="Shape 94"/>
          <p:cNvPicPr preferRelativeResize="0"/>
          <p:nvPr/>
        </p:nvPicPr>
        <p:blipFill rotWithShape="1">
          <a:blip r:embed="rId5">
            <a:alphaModFix/>
          </a:blip>
          <a:srcRect/>
          <a:stretch/>
        </p:blipFill>
        <p:spPr>
          <a:xfrm>
            <a:off x="29849894" y="228600"/>
            <a:ext cx="1828800" cy="1828800"/>
          </a:xfrm>
          <a:prstGeom prst="rect">
            <a:avLst/>
          </a:prstGeom>
          <a:noFill/>
          <a:ln>
            <a:noFill/>
          </a:ln>
        </p:spPr>
      </p:pic>
      <p:sp>
        <p:nvSpPr>
          <p:cNvPr id="96" name="Shape 96"/>
          <p:cNvSpPr txBox="1"/>
          <p:nvPr/>
        </p:nvSpPr>
        <p:spPr>
          <a:xfrm>
            <a:off x="13464858" y="505189"/>
            <a:ext cx="7882865" cy="1569600"/>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3600" b="1" dirty="0">
                <a:solidFill>
                  <a:srgbClr val="593A7F"/>
                </a:solidFill>
                <a:latin typeface="Century Gothic" panose="020B0502020202020204" pitchFamily="34" charset="0"/>
                <a:ea typeface="Quattrocento Sans"/>
                <a:cs typeface="Quattrocento Sans"/>
                <a:sym typeface="Quattrocento Sans"/>
              </a:rPr>
              <a:t>The </a:t>
            </a:r>
            <a:r>
              <a:rPr lang="en-US" sz="3600" b="1" dirty="0" err="1" smtClean="0">
                <a:solidFill>
                  <a:srgbClr val="593A7F"/>
                </a:solidFill>
                <a:latin typeface="Century Gothic" panose="020B0502020202020204" pitchFamily="34" charset="0"/>
                <a:ea typeface="Quattrocento Sans"/>
                <a:cs typeface="Quattrocento Sans"/>
                <a:sym typeface="Quattrocento Sans"/>
              </a:rPr>
              <a:t>RIsoTopes</a:t>
            </a:r>
            <a:r>
              <a:rPr lang="en-US" sz="3600" b="1" dirty="0" smtClean="0">
                <a:solidFill>
                  <a:srgbClr val="593A7F"/>
                </a:solidFill>
                <a:latin typeface="Century Gothic" panose="020B0502020202020204" pitchFamily="34" charset="0"/>
                <a:ea typeface="Quattrocento Sans"/>
                <a:cs typeface="Quattrocento Sans"/>
                <a:sym typeface="Quattrocento Sans"/>
              </a:rPr>
              <a:t> - </a:t>
            </a:r>
            <a:r>
              <a:rPr lang="en-US" sz="3600" b="1" dirty="0">
                <a:solidFill>
                  <a:srgbClr val="593A7F"/>
                </a:solidFill>
                <a:latin typeface="Century Gothic" panose="020B0502020202020204" pitchFamily="34" charset="0"/>
                <a:ea typeface="Quattrocento Sans"/>
                <a:cs typeface="Quattrocento Sans"/>
                <a:sym typeface="Quattrocento Sans"/>
              </a:rPr>
              <a:t>Class of 2016</a:t>
            </a:r>
          </a:p>
          <a:p>
            <a:pPr marL="0" marR="0" lvl="0" indent="0" algn="l" rtl="0">
              <a:spcBef>
                <a:spcPts val="0"/>
              </a:spcBef>
              <a:buSzPct val="25000"/>
              <a:buNone/>
            </a:pPr>
            <a:r>
              <a:rPr lang="en-US" sz="3000" dirty="0">
                <a:solidFill>
                  <a:srgbClr val="593A7F"/>
                </a:solidFill>
                <a:latin typeface="Century Gothic" panose="020B0502020202020204" pitchFamily="34" charset="0"/>
                <a:ea typeface="Quattrocento Sans"/>
                <a:cs typeface="Quattrocento Sans"/>
                <a:sym typeface="Quattrocento Sans"/>
              </a:rPr>
              <a:t>Andrew </a:t>
            </a:r>
            <a:r>
              <a:rPr lang="en-US" sz="3000" dirty="0" smtClean="0">
                <a:solidFill>
                  <a:srgbClr val="593A7F"/>
                </a:solidFill>
                <a:latin typeface="Century Gothic" panose="020B0502020202020204" pitchFamily="34" charset="0"/>
                <a:ea typeface="Quattrocento Sans"/>
                <a:cs typeface="Quattrocento Sans"/>
                <a:sym typeface="Quattrocento Sans"/>
              </a:rPr>
              <a:t>Popovich</a:t>
            </a:r>
            <a:r>
              <a:rPr lang="en-US" sz="3000" dirty="0">
                <a:solidFill>
                  <a:srgbClr val="593A7F"/>
                </a:solidFill>
                <a:latin typeface="Century Gothic" panose="020B0502020202020204" pitchFamily="34" charset="0"/>
                <a:ea typeface="Quattrocento Sans"/>
                <a:cs typeface="Quattrocento Sans"/>
                <a:sym typeface="Quattrocento Sans"/>
              </a:rPr>
              <a:t> </a:t>
            </a:r>
            <a:r>
              <a:rPr lang="en-US" sz="3000" dirty="0" smtClean="0">
                <a:solidFill>
                  <a:srgbClr val="593A7F"/>
                </a:solidFill>
                <a:latin typeface="Century Gothic" panose="020B0502020202020204" pitchFamily="34" charset="0"/>
                <a:ea typeface="Quattrocento Sans"/>
                <a:cs typeface="Quattrocento Sans"/>
                <a:sym typeface="Quattrocento Sans"/>
              </a:rPr>
              <a:t>    Justin </a:t>
            </a:r>
            <a:r>
              <a:rPr lang="en-US" sz="3000" dirty="0" err="1">
                <a:solidFill>
                  <a:srgbClr val="593A7F"/>
                </a:solidFill>
                <a:latin typeface="Century Gothic" panose="020B0502020202020204" pitchFamily="34" charset="0"/>
                <a:ea typeface="Quattrocento Sans"/>
                <a:cs typeface="Quattrocento Sans"/>
                <a:sym typeface="Quattrocento Sans"/>
              </a:rPr>
              <a:t>Cotner</a:t>
            </a:r>
            <a:r>
              <a:rPr lang="en-US" sz="3000" dirty="0">
                <a:solidFill>
                  <a:srgbClr val="593A7F"/>
                </a:solidFill>
                <a:latin typeface="Century Gothic" panose="020B0502020202020204" pitchFamily="34" charset="0"/>
                <a:ea typeface="Quattrocento Sans"/>
                <a:cs typeface="Quattrocento Sans"/>
                <a:sym typeface="Quattrocento Sans"/>
              </a:rPr>
              <a:t> </a:t>
            </a:r>
          </a:p>
          <a:p>
            <a:pPr marL="0" marR="0" lvl="0" indent="0" algn="l" rtl="0">
              <a:spcBef>
                <a:spcPts val="0"/>
              </a:spcBef>
              <a:buSzPct val="25000"/>
              <a:buNone/>
            </a:pPr>
            <a:r>
              <a:rPr lang="en-US" sz="3000" dirty="0">
                <a:solidFill>
                  <a:srgbClr val="593A7F"/>
                </a:solidFill>
                <a:latin typeface="Century Gothic" panose="020B0502020202020204" pitchFamily="34" charset="0"/>
                <a:ea typeface="Quattrocento Sans"/>
                <a:cs typeface="Quattrocento Sans"/>
                <a:sym typeface="Quattrocento Sans"/>
              </a:rPr>
              <a:t>Forrest </a:t>
            </a:r>
            <a:r>
              <a:rPr lang="en-US" sz="3000" dirty="0" err="1" smtClean="0">
                <a:solidFill>
                  <a:srgbClr val="593A7F"/>
                </a:solidFill>
                <a:latin typeface="Century Gothic" panose="020B0502020202020204" pitchFamily="34" charset="0"/>
                <a:ea typeface="Quattrocento Sans"/>
                <a:cs typeface="Quattrocento Sans"/>
                <a:sym typeface="Quattrocento Sans"/>
              </a:rPr>
              <a:t>Shooster</a:t>
            </a:r>
            <a:r>
              <a:rPr lang="en-US" sz="3000" dirty="0">
                <a:solidFill>
                  <a:srgbClr val="593A7F"/>
                </a:solidFill>
                <a:latin typeface="Century Gothic" panose="020B0502020202020204" pitchFamily="34" charset="0"/>
                <a:ea typeface="Quattrocento Sans"/>
                <a:cs typeface="Quattrocento Sans"/>
                <a:sym typeface="Quattrocento Sans"/>
              </a:rPr>
              <a:t> </a:t>
            </a:r>
            <a:r>
              <a:rPr lang="en-US" sz="3000" dirty="0" smtClean="0">
                <a:solidFill>
                  <a:srgbClr val="593A7F"/>
                </a:solidFill>
                <a:latin typeface="Century Gothic" panose="020B0502020202020204" pitchFamily="34" charset="0"/>
                <a:ea typeface="Quattrocento Sans"/>
                <a:cs typeface="Quattrocento Sans"/>
                <a:sym typeface="Quattrocento Sans"/>
              </a:rPr>
              <a:t>    </a:t>
            </a:r>
            <a:r>
              <a:rPr lang="en-US" sz="3000" dirty="0" smtClean="0">
                <a:solidFill>
                  <a:srgbClr val="593A7F"/>
                </a:solidFill>
                <a:latin typeface="Century Gothic" panose="020B0502020202020204" pitchFamily="34" charset="0"/>
                <a:ea typeface="Quattrocento Sans"/>
                <a:cs typeface="Quattrocento Sans"/>
                <a:sym typeface="Quattrocento Sans"/>
              </a:rPr>
              <a:t>    </a:t>
            </a:r>
            <a:r>
              <a:rPr lang="en-US" sz="3000" dirty="0" smtClean="0">
                <a:solidFill>
                  <a:srgbClr val="593A7F"/>
                </a:solidFill>
                <a:latin typeface="Century Gothic" panose="020B0502020202020204" pitchFamily="34" charset="0"/>
                <a:ea typeface="Quattrocento Sans"/>
                <a:cs typeface="Quattrocento Sans"/>
                <a:sym typeface="Quattrocento Sans"/>
              </a:rPr>
              <a:t>Christopher </a:t>
            </a:r>
            <a:r>
              <a:rPr lang="en-US" sz="3000" dirty="0">
                <a:solidFill>
                  <a:srgbClr val="593A7F"/>
                </a:solidFill>
                <a:latin typeface="Century Gothic" panose="020B0502020202020204" pitchFamily="34" charset="0"/>
                <a:ea typeface="Quattrocento Sans"/>
                <a:cs typeface="Quattrocento Sans"/>
                <a:sym typeface="Quattrocento Sans"/>
              </a:rPr>
              <a:t>Timmons</a:t>
            </a:r>
          </a:p>
        </p:txBody>
      </p:sp>
      <p:sp>
        <p:nvSpPr>
          <p:cNvPr id="97" name="Shape 97"/>
          <p:cNvSpPr txBox="1"/>
          <p:nvPr/>
        </p:nvSpPr>
        <p:spPr>
          <a:xfrm>
            <a:off x="0" y="1541412"/>
            <a:ext cx="11893200" cy="523200"/>
          </a:xfrm>
          <a:prstGeom prst="rect">
            <a:avLst/>
          </a:prstGeom>
          <a:noFill/>
          <a:ln>
            <a:noFill/>
          </a:ln>
        </p:spPr>
        <p:txBody>
          <a:bodyPr lIns="228600" tIns="45700" rIns="91425" bIns="45700" anchor="t" anchorCtr="0">
            <a:noAutofit/>
          </a:bodyPr>
          <a:lstStyle/>
          <a:p>
            <a:pPr marL="0" marR="0" lvl="0" indent="0" algn="l" rtl="0">
              <a:spcBef>
                <a:spcPts val="0"/>
              </a:spcBef>
              <a:buSzPct val="25000"/>
              <a:buNone/>
            </a:pPr>
            <a:r>
              <a:rPr lang="en-US" sz="3000" b="1" dirty="0">
                <a:solidFill>
                  <a:srgbClr val="593A7F"/>
                </a:solidFill>
                <a:latin typeface="Century Gothic" panose="020B0502020202020204" pitchFamily="34" charset="0"/>
                <a:ea typeface="Quattrocento Sans"/>
                <a:cs typeface="Quattrocento Sans"/>
                <a:sym typeface="Quattrocento Sans"/>
              </a:rPr>
              <a:t>Sponsor</a:t>
            </a:r>
            <a:r>
              <a:rPr lang="en-US" sz="3000" dirty="0">
                <a:solidFill>
                  <a:srgbClr val="593A7F"/>
                </a:solidFill>
                <a:latin typeface="Century Gothic" panose="020B0502020202020204" pitchFamily="34" charset="0"/>
                <a:ea typeface="Quattrocento Sans"/>
                <a:cs typeface="Quattrocento Sans"/>
                <a:sym typeface="Quattrocento Sans"/>
              </a:rPr>
              <a:t>: </a:t>
            </a:r>
            <a:r>
              <a:rPr lang="en-US" sz="3000" dirty="0" smtClean="0">
                <a:solidFill>
                  <a:srgbClr val="593A7F"/>
                </a:solidFill>
                <a:latin typeface="Century Gothic" panose="020B0502020202020204" pitchFamily="34" charset="0"/>
                <a:ea typeface="Quattrocento Sans"/>
                <a:cs typeface="Quattrocento Sans"/>
                <a:sym typeface="Quattrocento Sans"/>
              </a:rPr>
              <a:t>Joseph </a:t>
            </a:r>
            <a:r>
              <a:rPr lang="en-US" sz="3000" dirty="0" err="1">
                <a:solidFill>
                  <a:srgbClr val="593A7F"/>
                </a:solidFill>
                <a:latin typeface="Century Gothic" panose="020B0502020202020204" pitchFamily="34" charset="0"/>
                <a:ea typeface="Quattrocento Sans"/>
                <a:cs typeface="Quattrocento Sans"/>
                <a:sym typeface="Quattrocento Sans"/>
              </a:rPr>
              <a:t>Lanzafame</a:t>
            </a:r>
            <a:r>
              <a:rPr lang="en-US" sz="3000" dirty="0">
                <a:solidFill>
                  <a:srgbClr val="593A7F"/>
                </a:solidFill>
                <a:latin typeface="Century Gothic" panose="020B0502020202020204" pitchFamily="34" charset="0"/>
                <a:ea typeface="Quattrocento Sans"/>
                <a:cs typeface="Quattrocento Sans"/>
                <a:sym typeface="Quattrocento Sans"/>
              </a:rPr>
              <a:t>    </a:t>
            </a:r>
            <a:r>
              <a:rPr lang="en-US" sz="3000" b="1" dirty="0">
                <a:solidFill>
                  <a:srgbClr val="593A7F"/>
                </a:solidFill>
                <a:latin typeface="Century Gothic" panose="020B0502020202020204" pitchFamily="34" charset="0"/>
                <a:ea typeface="Quattrocento Sans"/>
                <a:cs typeface="Quattrocento Sans"/>
                <a:sym typeface="Quattrocento Sans"/>
              </a:rPr>
              <a:t>Advisor</a:t>
            </a:r>
            <a:r>
              <a:rPr lang="en-US" sz="3000" dirty="0">
                <a:solidFill>
                  <a:srgbClr val="593A7F"/>
                </a:solidFill>
                <a:latin typeface="Century Gothic" panose="020B0502020202020204" pitchFamily="34" charset="0"/>
                <a:ea typeface="Quattrocento Sans"/>
                <a:cs typeface="Quattrocento Sans"/>
                <a:sym typeface="Quattrocento Sans"/>
              </a:rPr>
              <a:t>: </a:t>
            </a:r>
            <a:r>
              <a:rPr lang="en-US" sz="3000" dirty="0" err="1">
                <a:solidFill>
                  <a:srgbClr val="593A7F"/>
                </a:solidFill>
                <a:latin typeface="Century Gothic" panose="020B0502020202020204" pitchFamily="34" charset="0"/>
                <a:ea typeface="Quattrocento Sans"/>
                <a:cs typeface="Quattrocento Sans"/>
                <a:sym typeface="Quattrocento Sans"/>
              </a:rPr>
              <a:t>Thiagarajah</a:t>
            </a:r>
            <a:r>
              <a:rPr lang="en-US" sz="3000" dirty="0">
                <a:solidFill>
                  <a:srgbClr val="593A7F"/>
                </a:solidFill>
                <a:latin typeface="Century Gothic" panose="020B0502020202020204" pitchFamily="34" charset="0"/>
                <a:ea typeface="Quattrocento Sans"/>
                <a:cs typeface="Quattrocento Sans"/>
                <a:sym typeface="Quattrocento Sans"/>
              </a:rPr>
              <a:t> </a:t>
            </a:r>
            <a:r>
              <a:rPr lang="en-US" sz="3000" dirty="0" err="1">
                <a:solidFill>
                  <a:srgbClr val="593A7F"/>
                </a:solidFill>
                <a:latin typeface="Century Gothic" panose="020B0502020202020204" pitchFamily="34" charset="0"/>
                <a:ea typeface="Quattrocento Sans"/>
                <a:cs typeface="Quattrocento Sans"/>
                <a:sym typeface="Quattrocento Sans"/>
              </a:rPr>
              <a:t>Arujunan</a:t>
            </a:r>
            <a:endParaRPr lang="en-US" sz="3000" dirty="0">
              <a:solidFill>
                <a:srgbClr val="593A7F"/>
              </a:solidFill>
              <a:latin typeface="Century Gothic" panose="020B0502020202020204" pitchFamily="34" charset="0"/>
              <a:ea typeface="Quattrocento Sans"/>
              <a:cs typeface="Quattrocento Sans"/>
              <a:sym typeface="Quattrocento Sans"/>
            </a:endParaRPr>
          </a:p>
        </p:txBody>
      </p:sp>
      <p:sp>
        <p:nvSpPr>
          <p:cNvPr id="98" name="Shape 98"/>
          <p:cNvSpPr/>
          <p:nvPr/>
        </p:nvSpPr>
        <p:spPr>
          <a:xfrm>
            <a:off x="155575" y="-144463"/>
            <a:ext cx="304799" cy="304801"/>
          </a:xfrm>
          <a:prstGeom prst="rect">
            <a:avLst/>
          </a:prstGeom>
          <a:noFill/>
          <a:ln>
            <a:noFill/>
          </a:ln>
        </p:spPr>
        <p:txBody>
          <a:bodyPr lIns="91425" tIns="45700" rIns="91425" bIns="45700" anchor="t" anchorCtr="0">
            <a:noAutofit/>
          </a:bodyPr>
          <a:lstStyle/>
          <a:p>
            <a:pPr marL="0" marR="0" lvl="0" indent="0" algn="l" rtl="0">
              <a:spcBef>
                <a:spcPts val="0"/>
              </a:spcBef>
              <a:buNone/>
            </a:pPr>
            <a:endParaRPr sz="6048">
              <a:solidFill>
                <a:schemeClr val="dk1"/>
              </a:solidFill>
              <a:latin typeface="Calibri"/>
              <a:ea typeface="Calibri"/>
              <a:cs typeface="Calibri"/>
              <a:sym typeface="Calibri"/>
            </a:endParaRPr>
          </a:p>
        </p:txBody>
      </p:sp>
      <p:pic>
        <p:nvPicPr>
          <p:cNvPr id="99" name="Shape 99"/>
          <p:cNvPicPr preferRelativeResize="0"/>
          <p:nvPr/>
        </p:nvPicPr>
        <p:blipFill rotWithShape="1">
          <a:blip r:embed="rId6">
            <a:alphaModFix/>
          </a:blip>
          <a:srcRect/>
          <a:stretch/>
        </p:blipFill>
        <p:spPr>
          <a:xfrm>
            <a:off x="26256336" y="228600"/>
            <a:ext cx="3394800" cy="1825800"/>
          </a:xfrm>
          <a:prstGeom prst="rect">
            <a:avLst/>
          </a:prstGeom>
          <a:noFill/>
          <a:ln>
            <a:noFill/>
          </a:ln>
        </p:spPr>
      </p:pic>
      <p:sp>
        <p:nvSpPr>
          <p:cNvPr id="102" name="Shape 102"/>
          <p:cNvSpPr txBox="1"/>
          <p:nvPr/>
        </p:nvSpPr>
        <p:spPr>
          <a:xfrm>
            <a:off x="24414479" y="2286000"/>
            <a:ext cx="12198096" cy="15235084"/>
          </a:xfrm>
          <a:prstGeom prst="rect">
            <a:avLst/>
          </a:prstGeom>
          <a:noFill/>
          <a:ln>
            <a:noFill/>
          </a:ln>
        </p:spPr>
        <p:txBody>
          <a:bodyPr lIns="228600" tIns="228600" rIns="228600" bIns="45700" anchor="t" anchorCtr="0">
            <a:noAutofit/>
          </a:bodyPr>
          <a:lstStyle/>
          <a:p>
            <a:pPr marL="0" marR="0" lvl="0" indent="0" algn="l" rtl="0">
              <a:spcBef>
                <a:spcPts val="0"/>
              </a:spcBef>
              <a:buSzPct val="25000"/>
              <a:buNone/>
            </a:pPr>
            <a:r>
              <a:rPr lang="en-US" sz="3600" b="1" dirty="0">
                <a:solidFill>
                  <a:srgbClr val="3E2959"/>
                </a:solidFill>
                <a:latin typeface="Century Gothic" panose="020B0502020202020204" pitchFamily="34" charset="0"/>
                <a:ea typeface="Quattrocento Sans"/>
                <a:cs typeface="Quattrocento Sans"/>
                <a:sym typeface="Quattrocento Sans"/>
              </a:rPr>
              <a:t>Process Methodology</a:t>
            </a:r>
          </a:p>
          <a:p>
            <a:pPr marL="0" marR="0" lvl="0" indent="0" algn="l" rtl="0">
              <a:lnSpc>
                <a:spcPct val="130000"/>
              </a:lnSpc>
              <a:spcBef>
                <a:spcPts val="0"/>
              </a:spcBef>
              <a:buSzPct val="25000"/>
              <a:buNone/>
            </a:pPr>
            <a:r>
              <a:rPr lang="en-US" sz="3000" dirty="0">
                <a:solidFill>
                  <a:srgbClr val="3E2959"/>
                </a:solidFill>
                <a:latin typeface="Century Gothic" panose="020B0502020202020204" pitchFamily="34" charset="0"/>
                <a:ea typeface="Quattrocento Sans"/>
                <a:cs typeface="Quattrocento Sans"/>
                <a:sym typeface="Quattrocento Sans"/>
              </a:rPr>
              <a:t>Scrum was chosen as the process methodology for this project. Due to the open and flexible nature of this project, it was imperative to not only discuss potential ideas with the project sponsor but also show implementations of these ideas in a timely manner. Therefore, Scrum encouraged customer collaboration with the project sponsor while </a:t>
            </a:r>
            <a:r>
              <a:rPr lang="en-US" sz="3000" dirty="0" smtClean="0">
                <a:solidFill>
                  <a:srgbClr val="3E2959"/>
                </a:solidFill>
                <a:latin typeface="Century Gothic" panose="020B0502020202020204" pitchFamily="34" charset="0"/>
                <a:ea typeface="Quattrocento Sans"/>
                <a:cs typeface="Quattrocento Sans"/>
                <a:sym typeface="Quattrocento Sans"/>
              </a:rPr>
              <a:t>giving the project team the </a:t>
            </a:r>
            <a:r>
              <a:rPr lang="en-US" sz="3000" dirty="0">
                <a:solidFill>
                  <a:srgbClr val="3E2959"/>
                </a:solidFill>
                <a:latin typeface="Century Gothic" panose="020B0502020202020204" pitchFamily="34" charset="0"/>
                <a:ea typeface="Quattrocento Sans"/>
                <a:cs typeface="Quattrocento Sans"/>
                <a:sym typeface="Quattrocento Sans"/>
              </a:rPr>
              <a:t>necessary agility to implement new features in a timely manner</a:t>
            </a:r>
            <a:r>
              <a:rPr lang="en-US" sz="3000" dirty="0" smtClean="0">
                <a:solidFill>
                  <a:srgbClr val="3E2959"/>
                </a:solidFill>
                <a:latin typeface="Century Gothic" panose="020B0502020202020204" pitchFamily="34" charset="0"/>
                <a:ea typeface="Quattrocento Sans"/>
                <a:cs typeface="Quattrocento Sans"/>
                <a:sym typeface="Quattrocento Sans"/>
              </a:rPr>
              <a:t>.</a:t>
            </a:r>
            <a:endParaRPr lang="en-US" sz="2400" dirty="0" smtClean="0">
              <a:solidFill>
                <a:srgbClr val="3E2959"/>
              </a:solidFill>
              <a:latin typeface="Century Gothic" panose="020B0502020202020204" pitchFamily="34" charset="0"/>
              <a:ea typeface="Quattrocento Sans"/>
              <a:cs typeface="Quattrocento Sans"/>
              <a:sym typeface="Quattrocento Sans"/>
            </a:endParaRPr>
          </a:p>
          <a:p>
            <a:pPr marL="0" marR="0" lvl="0" indent="0" algn="l" rtl="0">
              <a:lnSpc>
                <a:spcPct val="130000"/>
              </a:lnSpc>
              <a:spcBef>
                <a:spcPts val="0"/>
              </a:spcBef>
              <a:buSzPct val="25000"/>
              <a:buNone/>
            </a:pPr>
            <a:endParaRPr lang="en-US" sz="3000" dirty="0" smtClean="0">
              <a:solidFill>
                <a:srgbClr val="3E2959"/>
              </a:solidFill>
              <a:latin typeface="Century Gothic" panose="020B0502020202020204" pitchFamily="34" charset="0"/>
              <a:ea typeface="Quattrocento Sans"/>
              <a:cs typeface="Quattrocento Sans"/>
              <a:sym typeface="Quattrocento Sans"/>
            </a:endParaRPr>
          </a:p>
          <a:p>
            <a:pPr marL="0" marR="0" lvl="0" indent="0" algn="l" rtl="0">
              <a:lnSpc>
                <a:spcPct val="130000"/>
              </a:lnSpc>
              <a:spcBef>
                <a:spcPts val="0"/>
              </a:spcBef>
              <a:buSzPct val="25000"/>
              <a:buNone/>
            </a:pPr>
            <a:endParaRPr lang="en-US" sz="3000" dirty="0">
              <a:solidFill>
                <a:srgbClr val="3E2959"/>
              </a:solidFill>
              <a:latin typeface="Century Gothic" panose="020B0502020202020204" pitchFamily="34" charset="0"/>
              <a:ea typeface="Quattrocento Sans"/>
              <a:cs typeface="Quattrocento Sans"/>
              <a:sym typeface="Quattrocento Sans"/>
            </a:endParaRPr>
          </a:p>
          <a:p>
            <a:pPr marL="0" marR="0" lvl="0" indent="0" algn="l" rtl="0">
              <a:lnSpc>
                <a:spcPct val="130000"/>
              </a:lnSpc>
              <a:spcBef>
                <a:spcPts val="0"/>
              </a:spcBef>
              <a:buSzPct val="25000"/>
              <a:buNone/>
            </a:pPr>
            <a:endParaRPr lang="en-US" sz="3000" dirty="0" smtClean="0">
              <a:solidFill>
                <a:srgbClr val="3E2959"/>
              </a:solidFill>
              <a:latin typeface="Century Gothic" panose="020B0502020202020204" pitchFamily="34" charset="0"/>
              <a:ea typeface="Quattrocento Sans"/>
              <a:cs typeface="Quattrocento Sans"/>
              <a:sym typeface="Quattrocento Sans"/>
            </a:endParaRPr>
          </a:p>
          <a:p>
            <a:pPr marL="0" marR="0" lvl="0" indent="0" algn="l" rtl="0">
              <a:lnSpc>
                <a:spcPct val="130000"/>
              </a:lnSpc>
              <a:spcBef>
                <a:spcPts val="0"/>
              </a:spcBef>
              <a:buSzPct val="25000"/>
              <a:buNone/>
            </a:pPr>
            <a:endParaRPr lang="en-US" sz="3000" dirty="0">
              <a:solidFill>
                <a:srgbClr val="3E2959"/>
              </a:solidFill>
              <a:latin typeface="Century Gothic" panose="020B0502020202020204" pitchFamily="34" charset="0"/>
              <a:ea typeface="Quattrocento Sans"/>
              <a:cs typeface="Quattrocento Sans"/>
              <a:sym typeface="Quattrocento Sans"/>
            </a:endParaRPr>
          </a:p>
          <a:p>
            <a:pPr marL="0" marR="0" lvl="0" indent="0" algn="l" rtl="0">
              <a:lnSpc>
                <a:spcPct val="130000"/>
              </a:lnSpc>
              <a:spcBef>
                <a:spcPts val="0"/>
              </a:spcBef>
              <a:buSzPct val="25000"/>
              <a:buNone/>
            </a:pPr>
            <a:endParaRPr lang="en-US" sz="3000" dirty="0" smtClean="0">
              <a:solidFill>
                <a:srgbClr val="3E2959"/>
              </a:solidFill>
              <a:latin typeface="Century Gothic" panose="020B0502020202020204" pitchFamily="34" charset="0"/>
              <a:ea typeface="Quattrocento Sans"/>
              <a:cs typeface="Quattrocento Sans"/>
              <a:sym typeface="Quattrocento Sans"/>
            </a:endParaRPr>
          </a:p>
          <a:p>
            <a:pPr marL="0" marR="0" lvl="0" indent="0" algn="l" rtl="0">
              <a:lnSpc>
                <a:spcPct val="130000"/>
              </a:lnSpc>
              <a:spcBef>
                <a:spcPts val="0"/>
              </a:spcBef>
              <a:buSzPct val="25000"/>
              <a:buNone/>
            </a:pPr>
            <a:endParaRPr lang="en-US" sz="3000" dirty="0">
              <a:solidFill>
                <a:srgbClr val="3E2959"/>
              </a:solidFill>
              <a:latin typeface="Century Gothic" panose="020B0502020202020204" pitchFamily="34" charset="0"/>
              <a:ea typeface="Quattrocento Sans"/>
              <a:cs typeface="Quattrocento Sans"/>
              <a:sym typeface="Quattrocento Sans"/>
            </a:endParaRPr>
          </a:p>
          <a:p>
            <a:pPr marL="0" marR="0" lvl="0" indent="0" algn="l" rtl="0">
              <a:lnSpc>
                <a:spcPct val="130000"/>
              </a:lnSpc>
              <a:spcBef>
                <a:spcPts val="0"/>
              </a:spcBef>
              <a:buSzPct val="25000"/>
              <a:buNone/>
            </a:pPr>
            <a:endParaRPr lang="en-US" sz="3000" dirty="0" smtClean="0">
              <a:solidFill>
                <a:srgbClr val="3E2959"/>
              </a:solidFill>
              <a:latin typeface="Century Gothic" panose="020B0502020202020204" pitchFamily="34" charset="0"/>
              <a:ea typeface="Quattrocento Sans"/>
              <a:cs typeface="Quattrocento Sans"/>
              <a:sym typeface="Quattrocento Sans"/>
            </a:endParaRPr>
          </a:p>
          <a:p>
            <a:pPr marL="0" marR="0" lvl="0" indent="0" algn="l" rtl="0">
              <a:lnSpc>
                <a:spcPct val="130000"/>
              </a:lnSpc>
              <a:spcBef>
                <a:spcPts val="0"/>
              </a:spcBef>
              <a:buSzPct val="25000"/>
              <a:buNone/>
            </a:pPr>
            <a:endParaRPr lang="en-US" sz="3000" dirty="0">
              <a:solidFill>
                <a:srgbClr val="3E2959"/>
              </a:solidFill>
              <a:latin typeface="Century Gothic" panose="020B0502020202020204" pitchFamily="34" charset="0"/>
              <a:ea typeface="Quattrocento Sans"/>
              <a:cs typeface="Quattrocento Sans"/>
              <a:sym typeface="Quattrocento Sans"/>
            </a:endParaRPr>
          </a:p>
          <a:p>
            <a:pPr marL="0" marR="0" lvl="0" indent="0" algn="l" rtl="0">
              <a:lnSpc>
                <a:spcPct val="130000"/>
              </a:lnSpc>
              <a:spcBef>
                <a:spcPts val="0"/>
              </a:spcBef>
              <a:buSzPct val="25000"/>
              <a:buNone/>
            </a:pPr>
            <a:r>
              <a:rPr lang="en-US" sz="3000" dirty="0" smtClean="0">
                <a:solidFill>
                  <a:srgbClr val="3E2959"/>
                </a:solidFill>
                <a:latin typeface="Century Gothic" panose="020B0502020202020204" pitchFamily="34" charset="0"/>
                <a:ea typeface="Quattrocento Sans"/>
                <a:cs typeface="Quattrocento Sans"/>
                <a:sym typeface="Quattrocento Sans"/>
              </a:rPr>
              <a:t>For </a:t>
            </a:r>
            <a:r>
              <a:rPr lang="en-US" sz="3000" dirty="0">
                <a:solidFill>
                  <a:srgbClr val="3E2959"/>
                </a:solidFill>
                <a:latin typeface="Century Gothic" panose="020B0502020202020204" pitchFamily="34" charset="0"/>
                <a:ea typeface="Quattrocento Sans"/>
                <a:cs typeface="Quattrocento Sans"/>
                <a:sym typeface="Quattrocento Sans"/>
              </a:rPr>
              <a:t>this project, Scrum sprints were two weeks long and user stories to be implemented next sprint were decided upon during a sprint planning meeting with the project sponsor. This sprint planning meeting coincided with the end of sprint meeting for the previous sprint so that the team could communicate which user stories were implemented in the previous sprint </a:t>
            </a:r>
            <a:r>
              <a:rPr lang="en-US" sz="3000" dirty="0" smtClean="0">
                <a:solidFill>
                  <a:srgbClr val="3E2959"/>
                </a:solidFill>
                <a:latin typeface="Century Gothic" panose="020B0502020202020204" pitchFamily="34" charset="0"/>
                <a:ea typeface="Quattrocento Sans"/>
                <a:cs typeface="Quattrocento Sans"/>
                <a:sym typeface="Quattrocento Sans"/>
              </a:rPr>
              <a:t>and </a:t>
            </a:r>
            <a:r>
              <a:rPr lang="en-US" sz="3000" dirty="0">
                <a:solidFill>
                  <a:srgbClr val="3E2959"/>
                </a:solidFill>
                <a:latin typeface="Century Gothic" panose="020B0502020202020204" pitchFamily="34" charset="0"/>
                <a:ea typeface="Quattrocento Sans"/>
                <a:cs typeface="Quattrocento Sans"/>
                <a:sym typeface="Quattrocento Sans"/>
              </a:rPr>
              <a:t>use that as part of the discussion when the next sprint was being planned.</a:t>
            </a:r>
          </a:p>
        </p:txBody>
      </p:sp>
      <p:sp>
        <p:nvSpPr>
          <p:cNvPr id="103" name="Shape 103"/>
          <p:cNvSpPr txBox="1"/>
          <p:nvPr/>
        </p:nvSpPr>
        <p:spPr>
          <a:xfrm>
            <a:off x="24377904" y="22107525"/>
            <a:ext cx="12188952" cy="5028950"/>
          </a:xfrm>
          <a:prstGeom prst="rect">
            <a:avLst/>
          </a:prstGeom>
          <a:noFill/>
          <a:ln>
            <a:noFill/>
          </a:ln>
        </p:spPr>
        <p:txBody>
          <a:bodyPr lIns="228600" tIns="45700" rIns="228600" bIns="45700" anchor="t" anchorCtr="0">
            <a:noAutofit/>
          </a:bodyPr>
          <a:lstStyle/>
          <a:p>
            <a:pPr marL="0" marR="0" lvl="0" indent="0" algn="l" rtl="0">
              <a:lnSpc>
                <a:spcPct val="130000"/>
              </a:lnSpc>
              <a:spcBef>
                <a:spcPts val="0"/>
              </a:spcBef>
              <a:buSzPct val="25000"/>
              <a:buNone/>
            </a:pPr>
            <a:r>
              <a:rPr lang="en-US" sz="3600" b="1" dirty="0">
                <a:solidFill>
                  <a:srgbClr val="3E2959"/>
                </a:solidFill>
                <a:latin typeface="Century Gothic" panose="020B0502020202020204" pitchFamily="34" charset="0"/>
                <a:ea typeface="Quattrocento Sans"/>
                <a:cs typeface="Quattrocento Sans"/>
                <a:sym typeface="Quattrocento Sans"/>
              </a:rPr>
              <a:t>Future Work</a:t>
            </a:r>
          </a:p>
          <a:p>
            <a:pPr marR="0" lvl="0" algn="l" rtl="0">
              <a:lnSpc>
                <a:spcPct val="130000"/>
              </a:lnSpc>
              <a:spcBef>
                <a:spcPts val="0"/>
              </a:spcBef>
              <a:buNone/>
            </a:pPr>
            <a:r>
              <a:rPr lang="en-US" sz="3000" dirty="0" smtClean="0">
                <a:solidFill>
                  <a:srgbClr val="3E2959"/>
                </a:solidFill>
                <a:latin typeface="Century Gothic" panose="020B0502020202020204" pitchFamily="34" charset="0"/>
                <a:ea typeface="Quattrocento Sans"/>
                <a:cs typeface="Quattrocento Sans"/>
                <a:sym typeface="Quattrocento Sans"/>
              </a:rPr>
              <a:t>The game needs additional work in terms of its overall story along with additional levels and more in-depth tasks. In addition, a payment mechanism needs to be implemented in the game to reward players with in game points for completing tasks. For the server side, student metrics need to be determined so that instructors have more meaningful metrics to use.  </a:t>
            </a:r>
            <a:endParaRPr lang="en-US" sz="3000" dirty="0">
              <a:solidFill>
                <a:srgbClr val="3E2959"/>
              </a:solidFill>
              <a:latin typeface="Century Gothic" panose="020B0502020202020204" pitchFamily="34" charset="0"/>
              <a:ea typeface="Quattrocento Sans"/>
              <a:cs typeface="Quattrocento Sans"/>
              <a:sym typeface="Quattrocento Sans"/>
            </a:endParaRPr>
          </a:p>
        </p:txBody>
      </p:sp>
      <p:sp>
        <p:nvSpPr>
          <p:cNvPr id="104" name="Shape 104"/>
          <p:cNvSpPr txBox="1"/>
          <p:nvPr/>
        </p:nvSpPr>
        <p:spPr>
          <a:xfrm>
            <a:off x="12188952" y="15957753"/>
            <a:ext cx="12188952" cy="3362633"/>
          </a:xfrm>
          <a:prstGeom prst="rect">
            <a:avLst/>
          </a:prstGeom>
          <a:noFill/>
          <a:ln>
            <a:noFill/>
          </a:ln>
        </p:spPr>
        <p:txBody>
          <a:bodyPr lIns="228600" tIns="182880" rIns="91425" bIns="45700" anchor="t" anchorCtr="0">
            <a:noAutofit/>
          </a:bodyPr>
          <a:lstStyle/>
          <a:p>
            <a:pPr marL="0" marR="0" lvl="0" indent="0" algn="l" rtl="0">
              <a:lnSpc>
                <a:spcPct val="130000"/>
              </a:lnSpc>
              <a:spcBef>
                <a:spcPts val="0"/>
              </a:spcBef>
              <a:buSzPct val="25000"/>
              <a:buNone/>
            </a:pPr>
            <a:r>
              <a:rPr lang="en-US" sz="3600" b="1" dirty="0">
                <a:solidFill>
                  <a:srgbClr val="3E2959"/>
                </a:solidFill>
                <a:latin typeface="Century Gothic" panose="020B0502020202020204" pitchFamily="34" charset="0"/>
                <a:ea typeface="Quattrocento Sans"/>
                <a:cs typeface="Quattrocento Sans"/>
                <a:sym typeface="Quattrocento Sans"/>
              </a:rPr>
              <a:t>Server </a:t>
            </a:r>
            <a:r>
              <a:rPr lang="en-US" sz="3600" b="1" dirty="0" smtClean="0">
                <a:solidFill>
                  <a:srgbClr val="3E2959"/>
                </a:solidFill>
                <a:latin typeface="Century Gothic" panose="020B0502020202020204" pitchFamily="34" charset="0"/>
                <a:ea typeface="Quattrocento Sans"/>
                <a:cs typeface="Quattrocento Sans"/>
                <a:sym typeface="Quattrocento Sans"/>
              </a:rPr>
              <a:t>Features</a:t>
            </a:r>
            <a:endParaRPr lang="en-US" sz="3600" b="1" dirty="0">
              <a:solidFill>
                <a:srgbClr val="3E2959"/>
              </a:solidFill>
              <a:latin typeface="Century Gothic" panose="020B0502020202020204" pitchFamily="34" charset="0"/>
              <a:ea typeface="Quattrocento Sans"/>
              <a:cs typeface="Quattrocento Sans"/>
              <a:sym typeface="Quattrocento Sans"/>
            </a:endParaRPr>
          </a:p>
          <a:p>
            <a:pPr marL="457200" marR="0" lvl="0" indent="-419100" algn="l" rtl="0">
              <a:lnSpc>
                <a:spcPct val="130000"/>
              </a:lnSpc>
              <a:spcBef>
                <a:spcPts val="0"/>
              </a:spcBef>
              <a:buClr>
                <a:schemeClr val="dk1"/>
              </a:buClr>
              <a:buSzPct val="100000"/>
              <a:buFont typeface="Quattrocento Sans"/>
              <a:buChar char="●"/>
            </a:pPr>
            <a:r>
              <a:rPr lang="en-US" sz="3000" dirty="0">
                <a:solidFill>
                  <a:srgbClr val="3E2959"/>
                </a:solidFill>
                <a:latin typeface="Century Gothic" panose="020B0502020202020204" pitchFamily="34" charset="0"/>
                <a:ea typeface="Quattrocento Sans"/>
                <a:cs typeface="Quattrocento Sans"/>
                <a:sym typeface="Quattrocento Sans"/>
              </a:rPr>
              <a:t>Created API for tracking stats from the game</a:t>
            </a:r>
          </a:p>
          <a:p>
            <a:pPr marL="457200" marR="0" lvl="0" indent="-419100" algn="l" rtl="0">
              <a:lnSpc>
                <a:spcPct val="130000"/>
              </a:lnSpc>
              <a:spcBef>
                <a:spcPts val="0"/>
              </a:spcBef>
              <a:buClr>
                <a:schemeClr val="dk1"/>
              </a:buClr>
              <a:buSzPct val="100000"/>
              <a:buFont typeface="Quattrocento Sans"/>
              <a:buChar char="●"/>
            </a:pPr>
            <a:r>
              <a:rPr lang="en-US" sz="3000" dirty="0">
                <a:solidFill>
                  <a:srgbClr val="3E2959"/>
                </a:solidFill>
                <a:latin typeface="Century Gothic" panose="020B0502020202020204" pitchFamily="34" charset="0"/>
                <a:ea typeface="Quattrocento Sans"/>
                <a:cs typeface="Quattrocento Sans"/>
                <a:sym typeface="Quattrocento Sans"/>
              </a:rPr>
              <a:t>Instructor sign up system</a:t>
            </a:r>
          </a:p>
          <a:p>
            <a:pPr marL="457200" marR="0" lvl="0" indent="-419100" algn="l" rtl="0">
              <a:lnSpc>
                <a:spcPct val="130000"/>
              </a:lnSpc>
              <a:spcBef>
                <a:spcPts val="0"/>
              </a:spcBef>
              <a:buClr>
                <a:schemeClr val="dk1"/>
              </a:buClr>
              <a:buSzPct val="100000"/>
              <a:buFont typeface="Quattrocento Sans"/>
              <a:buChar char="●"/>
            </a:pPr>
            <a:r>
              <a:rPr lang="en-US" sz="3000" dirty="0">
                <a:solidFill>
                  <a:srgbClr val="3E2959"/>
                </a:solidFill>
                <a:latin typeface="Century Gothic" panose="020B0502020202020204" pitchFamily="34" charset="0"/>
                <a:ea typeface="Quattrocento Sans"/>
                <a:cs typeface="Quattrocento Sans"/>
                <a:sym typeface="Quattrocento Sans"/>
              </a:rPr>
              <a:t>Viewing student stats</a:t>
            </a:r>
          </a:p>
          <a:p>
            <a:pPr marL="457200" marR="0" lvl="0" indent="-419100" algn="l" rtl="0">
              <a:lnSpc>
                <a:spcPct val="130000"/>
              </a:lnSpc>
              <a:spcBef>
                <a:spcPts val="0"/>
              </a:spcBef>
              <a:buClr>
                <a:schemeClr val="dk1"/>
              </a:buClr>
              <a:buSzPct val="100000"/>
              <a:buFont typeface="Quattrocento Sans"/>
              <a:buChar char="●"/>
            </a:pPr>
            <a:r>
              <a:rPr lang="en-US" sz="3000" dirty="0">
                <a:solidFill>
                  <a:srgbClr val="3E2959"/>
                </a:solidFill>
                <a:latin typeface="Century Gothic" panose="020B0502020202020204" pitchFamily="34" charset="0"/>
                <a:ea typeface="Quattrocento Sans"/>
                <a:cs typeface="Quattrocento Sans"/>
                <a:sym typeface="Quattrocento Sans"/>
              </a:rPr>
              <a:t>Logging in through the game</a:t>
            </a:r>
          </a:p>
        </p:txBody>
      </p:sp>
      <p:sp>
        <p:nvSpPr>
          <p:cNvPr id="105" name="Shape 105"/>
          <p:cNvSpPr txBox="1"/>
          <p:nvPr/>
        </p:nvSpPr>
        <p:spPr>
          <a:xfrm>
            <a:off x="-2" y="2332931"/>
            <a:ext cx="12188952" cy="16220540"/>
          </a:xfrm>
          <a:prstGeom prst="rect">
            <a:avLst/>
          </a:prstGeom>
          <a:noFill/>
          <a:ln>
            <a:noFill/>
          </a:ln>
        </p:spPr>
        <p:txBody>
          <a:bodyPr lIns="228600" tIns="228600" rIns="91425" bIns="91425" anchor="t" anchorCtr="0">
            <a:noAutofit/>
          </a:bodyPr>
          <a:lstStyle/>
          <a:p>
            <a:pPr lvl="0">
              <a:spcBef>
                <a:spcPts val="0"/>
              </a:spcBef>
              <a:buNone/>
            </a:pPr>
            <a:r>
              <a:rPr lang="en-US" sz="3600" b="1" dirty="0">
                <a:solidFill>
                  <a:srgbClr val="3E2959"/>
                </a:solidFill>
                <a:latin typeface="Century Gothic" panose="020B0502020202020204" pitchFamily="34" charset="0"/>
                <a:ea typeface="Quattrocento Sans"/>
                <a:cs typeface="Quattrocento Sans"/>
                <a:sym typeface="Quattrocento Sans"/>
              </a:rPr>
              <a:t>Problem</a:t>
            </a:r>
          </a:p>
          <a:p>
            <a:pPr lvl="0">
              <a:lnSpc>
                <a:spcPct val="130000"/>
              </a:lnSpc>
              <a:spcBef>
                <a:spcPts val="0"/>
              </a:spcBef>
              <a:buNone/>
            </a:pPr>
            <a:r>
              <a:rPr lang="en-US" sz="3000" dirty="0">
                <a:solidFill>
                  <a:srgbClr val="3E2959"/>
                </a:solidFill>
                <a:latin typeface="Century Gothic" panose="020B0502020202020204" pitchFamily="34" charset="0"/>
                <a:ea typeface="Quattrocento Sans"/>
                <a:cs typeface="Quattrocento Sans"/>
                <a:sym typeface="Quattrocento Sans"/>
              </a:rPr>
              <a:t>Students in chemistry courses have a difficult time understanding molecular structure with only the materials they have available in their classes. Their instructors also have a difficult time conveying the </a:t>
            </a:r>
            <a:r>
              <a:rPr lang="en-US" sz="3000" dirty="0" smtClean="0">
                <a:solidFill>
                  <a:srgbClr val="3E2959"/>
                </a:solidFill>
                <a:latin typeface="Century Gothic" panose="020B0502020202020204" pitchFamily="34" charset="0"/>
                <a:ea typeface="Quattrocento Sans"/>
                <a:cs typeface="Quattrocento Sans"/>
                <a:sym typeface="Quattrocento Sans"/>
              </a:rPr>
              <a:t>information in a way </a:t>
            </a:r>
            <a:r>
              <a:rPr lang="en-US" sz="3000" dirty="0">
                <a:solidFill>
                  <a:srgbClr val="3E2959"/>
                </a:solidFill>
                <a:latin typeface="Century Gothic" panose="020B0502020202020204" pitchFamily="34" charset="0"/>
                <a:ea typeface="Quattrocento Sans"/>
                <a:cs typeface="Quattrocento Sans"/>
                <a:sym typeface="Quattrocento Sans"/>
              </a:rPr>
              <a:t>that allows the students to understand the material more clearly.</a:t>
            </a:r>
          </a:p>
          <a:p>
            <a:pPr lvl="0">
              <a:spcBef>
                <a:spcPts val="0"/>
              </a:spcBef>
              <a:buNone/>
            </a:pPr>
            <a:endParaRPr sz="2400" dirty="0">
              <a:solidFill>
                <a:srgbClr val="3E2959"/>
              </a:solidFill>
              <a:latin typeface="Century Gothic" panose="020B0502020202020204" pitchFamily="34" charset="0"/>
              <a:ea typeface="Quattrocento Sans"/>
              <a:cs typeface="Quattrocento Sans"/>
              <a:sym typeface="Quattrocento Sans"/>
            </a:endParaRPr>
          </a:p>
          <a:p>
            <a:pPr lvl="0">
              <a:spcBef>
                <a:spcPts val="0"/>
              </a:spcBef>
              <a:buNone/>
            </a:pPr>
            <a:r>
              <a:rPr lang="en-US" sz="3600" b="1" dirty="0">
                <a:solidFill>
                  <a:srgbClr val="3E2959"/>
                </a:solidFill>
                <a:latin typeface="Century Gothic" panose="020B0502020202020204" pitchFamily="34" charset="0"/>
                <a:ea typeface="Quattrocento Sans"/>
                <a:cs typeface="Quattrocento Sans"/>
                <a:sym typeface="Quattrocento Sans"/>
              </a:rPr>
              <a:t>Solution</a:t>
            </a:r>
          </a:p>
          <a:p>
            <a:pPr lvl="0">
              <a:lnSpc>
                <a:spcPct val="130000"/>
              </a:lnSpc>
              <a:spcBef>
                <a:spcPts val="0"/>
              </a:spcBef>
              <a:buNone/>
            </a:pPr>
            <a:r>
              <a:rPr lang="en-US" sz="3000" dirty="0" smtClean="0">
                <a:solidFill>
                  <a:srgbClr val="3E2959"/>
                </a:solidFill>
                <a:latin typeface="Century Gothic" panose="020B0502020202020204" pitchFamily="34" charset="0"/>
                <a:ea typeface="Quattrocento Sans"/>
                <a:cs typeface="Quattrocento Sans"/>
                <a:sym typeface="Quattrocento Sans"/>
              </a:rPr>
              <a:t>Create a game that represents molecules in a 3D space. The game will act as a companion to the courses that the students are enrolled in. In addition, the game will have goals and gameplay engaging enough to keep the students interest. A server will be used alongside the game to allow both students and their instructors to create accounts. This will allow the instructors to track their students’ usage and compare it with how well they are learning the material.</a:t>
            </a:r>
          </a:p>
          <a:p>
            <a:pPr lvl="0"/>
            <a:endParaRPr lang="en-US" sz="2400" dirty="0">
              <a:solidFill>
                <a:srgbClr val="3E2959"/>
              </a:solidFill>
              <a:latin typeface="Century Gothic" panose="020B0502020202020204" pitchFamily="34" charset="0"/>
              <a:ea typeface="Quattrocento Sans"/>
              <a:cs typeface="Quattrocento Sans"/>
              <a:sym typeface="Quattrocento Sans"/>
            </a:endParaRPr>
          </a:p>
          <a:p>
            <a:pPr lvl="0"/>
            <a:r>
              <a:rPr lang="en-US" sz="3600" b="1" dirty="0" smtClean="0">
                <a:solidFill>
                  <a:srgbClr val="3E2959"/>
                </a:solidFill>
                <a:latin typeface="Century Gothic" panose="020B0502020202020204" pitchFamily="34" charset="0"/>
                <a:ea typeface="Quattrocento Sans"/>
                <a:cs typeface="Quattrocento Sans"/>
                <a:sym typeface="Quattrocento Sans"/>
              </a:rPr>
              <a:t>High Level Architecture</a:t>
            </a:r>
            <a:endParaRPr lang="en-US" sz="3000" dirty="0" smtClean="0">
              <a:solidFill>
                <a:srgbClr val="3E2959"/>
              </a:solidFill>
              <a:latin typeface="Century Gothic" panose="020B0502020202020204" pitchFamily="34" charset="0"/>
              <a:ea typeface="Quattrocento Sans"/>
              <a:cs typeface="Quattrocento Sans"/>
              <a:sym typeface="Quattrocento Sans"/>
            </a:endParaRPr>
          </a:p>
          <a:p>
            <a:pPr lvl="0">
              <a:lnSpc>
                <a:spcPct val="130000"/>
              </a:lnSpc>
              <a:spcBef>
                <a:spcPts val="0"/>
              </a:spcBef>
              <a:buNone/>
            </a:pPr>
            <a:r>
              <a:rPr lang="en-US" sz="3000" dirty="0" smtClean="0">
                <a:solidFill>
                  <a:srgbClr val="3E2959"/>
                </a:solidFill>
                <a:latin typeface="Century Gothic" panose="020B0502020202020204" pitchFamily="34" charset="0"/>
                <a:ea typeface="Quattrocento Sans"/>
                <a:cs typeface="Quattrocento Sans"/>
                <a:sym typeface="Quattrocento Sans"/>
              </a:rPr>
              <a:t>The high level architecture for our solution follows the traditional Client-Server architectural pattern, except that there are two different types of clients that both communicate with the same server. These two clients are the game client and the website client. The website client is a traditional website that enables students and instructors to sign up for accounts to use. The game client is a separate executable for the game that students will download via the website client and run on their personal machines. The server will process requests from both of these clients and interact with database as necessary. </a:t>
            </a:r>
            <a:endParaRPr lang="en-US" sz="3000" dirty="0">
              <a:solidFill>
                <a:srgbClr val="3E2959"/>
              </a:solidFill>
              <a:latin typeface="Century Gothic" panose="020B0502020202020204" pitchFamily="34" charset="0"/>
              <a:ea typeface="Quattrocento Sans"/>
              <a:cs typeface="Quattrocento Sans"/>
              <a:sym typeface="Quattrocento Sans"/>
            </a:endParaRPr>
          </a:p>
        </p:txBody>
      </p:sp>
      <p:sp>
        <p:nvSpPr>
          <p:cNvPr id="109" name="Shape 109"/>
          <p:cNvSpPr txBox="1"/>
          <p:nvPr/>
        </p:nvSpPr>
        <p:spPr>
          <a:xfrm>
            <a:off x="12188952" y="2334787"/>
            <a:ext cx="12188952" cy="9023100"/>
          </a:xfrm>
          <a:prstGeom prst="rect">
            <a:avLst/>
          </a:prstGeom>
          <a:noFill/>
          <a:ln>
            <a:noFill/>
          </a:ln>
        </p:spPr>
        <p:txBody>
          <a:bodyPr lIns="228600" tIns="228600" rIns="91425" bIns="91425" anchor="t" anchorCtr="0">
            <a:noAutofit/>
          </a:bodyPr>
          <a:lstStyle/>
          <a:p>
            <a:pPr lvl="0" rtl="0">
              <a:lnSpc>
                <a:spcPct val="130000"/>
              </a:lnSpc>
              <a:spcBef>
                <a:spcPts val="0"/>
              </a:spcBef>
              <a:buClr>
                <a:schemeClr val="dk1"/>
              </a:buClr>
              <a:buSzPct val="25000"/>
              <a:buFont typeface="Arial"/>
              <a:buNone/>
            </a:pPr>
            <a:r>
              <a:rPr lang="en-US" sz="3600" b="1" dirty="0" smtClean="0">
                <a:solidFill>
                  <a:srgbClr val="3E2959"/>
                </a:solidFill>
                <a:latin typeface="Century Gothic" panose="020B0502020202020204" pitchFamily="34" charset="0"/>
                <a:ea typeface="Quattrocento Sans"/>
                <a:cs typeface="Quattrocento Sans"/>
                <a:sym typeface="Quattrocento Sans"/>
              </a:rPr>
              <a:t>Game Features</a:t>
            </a:r>
          </a:p>
          <a:p>
            <a:pPr lvl="0" rtl="0">
              <a:lnSpc>
                <a:spcPct val="130000"/>
              </a:lnSpc>
              <a:spcBef>
                <a:spcPts val="0"/>
              </a:spcBef>
              <a:buClr>
                <a:schemeClr val="dk1"/>
              </a:buClr>
              <a:buSzPct val="25000"/>
              <a:buFont typeface="Arial"/>
              <a:buNone/>
            </a:pPr>
            <a:r>
              <a:rPr lang="en-US" sz="3000" b="1" dirty="0" err="1" smtClean="0">
                <a:solidFill>
                  <a:srgbClr val="3E2959"/>
                </a:solidFill>
                <a:latin typeface="Century Gothic" panose="020B0502020202020204" pitchFamily="34" charset="0"/>
                <a:ea typeface="Quattrocento Sans"/>
                <a:cs typeface="Quattrocento Sans"/>
                <a:sym typeface="Quattrocento Sans"/>
              </a:rPr>
              <a:t>Moleculog</a:t>
            </a:r>
            <a:endParaRPr lang="en-US" sz="3000" b="1" dirty="0">
              <a:solidFill>
                <a:srgbClr val="3E2959"/>
              </a:solidFill>
              <a:latin typeface="Century Gothic" panose="020B0502020202020204" pitchFamily="34" charset="0"/>
              <a:ea typeface="Quattrocento Sans"/>
              <a:cs typeface="Quattrocento Sans"/>
              <a:sym typeface="Quattrocento Sans"/>
            </a:endParaRPr>
          </a:p>
          <a:p>
            <a:pPr marL="457200" lvl="0" indent="-419100" rtl="0">
              <a:lnSpc>
                <a:spcPct val="130000"/>
              </a:lnSpc>
              <a:spcBef>
                <a:spcPts val="0"/>
              </a:spcBef>
              <a:buClr>
                <a:schemeClr val="dk1"/>
              </a:buClr>
              <a:buSzPct val="100000"/>
              <a:buFont typeface="Quattrocento Sans"/>
              <a:buChar char="●"/>
            </a:pPr>
            <a:r>
              <a:rPr lang="en-US" sz="3000" dirty="0" smtClean="0">
                <a:solidFill>
                  <a:srgbClr val="3E2959"/>
                </a:solidFill>
                <a:latin typeface="Century Gothic" panose="020B0502020202020204" pitchFamily="34" charset="0"/>
                <a:ea typeface="Quattrocento Sans"/>
                <a:cs typeface="Quattrocento Sans"/>
                <a:sym typeface="Quattrocento Sans"/>
              </a:rPr>
              <a:t>Able </a:t>
            </a:r>
            <a:r>
              <a:rPr lang="en-US" sz="3000" dirty="0">
                <a:solidFill>
                  <a:srgbClr val="3E2959"/>
                </a:solidFill>
                <a:latin typeface="Century Gothic" panose="020B0502020202020204" pitchFamily="34" charset="0"/>
                <a:ea typeface="Quattrocento Sans"/>
                <a:cs typeface="Quattrocento Sans"/>
                <a:sym typeface="Quattrocento Sans"/>
              </a:rPr>
              <a:t>to scan molecules and then view information about them</a:t>
            </a:r>
          </a:p>
          <a:p>
            <a:pPr lvl="0" rtl="0">
              <a:lnSpc>
                <a:spcPct val="130000"/>
              </a:lnSpc>
              <a:spcBef>
                <a:spcPts val="0"/>
              </a:spcBef>
              <a:buNone/>
            </a:pPr>
            <a:r>
              <a:rPr lang="en-US" sz="3000" b="1" dirty="0">
                <a:solidFill>
                  <a:srgbClr val="3E2959"/>
                </a:solidFill>
                <a:latin typeface="Century Gothic" panose="020B0502020202020204" pitchFamily="34" charset="0"/>
                <a:ea typeface="Quattrocento Sans"/>
                <a:cs typeface="Quattrocento Sans"/>
                <a:sym typeface="Quattrocento Sans"/>
              </a:rPr>
              <a:t>Task System</a:t>
            </a:r>
          </a:p>
          <a:p>
            <a:pPr marL="457200" lvl="0" indent="-419100" rtl="0">
              <a:lnSpc>
                <a:spcPct val="130000"/>
              </a:lnSpc>
              <a:spcBef>
                <a:spcPts val="0"/>
              </a:spcBef>
              <a:buClr>
                <a:schemeClr val="dk1"/>
              </a:buClr>
              <a:buSzPct val="100000"/>
              <a:buFont typeface="Quattrocento Sans"/>
              <a:buChar char="●"/>
            </a:pPr>
            <a:r>
              <a:rPr lang="en-US" sz="3000" dirty="0">
                <a:solidFill>
                  <a:srgbClr val="3E2959"/>
                </a:solidFill>
                <a:latin typeface="Century Gothic" panose="020B0502020202020204" pitchFamily="34" charset="0"/>
                <a:ea typeface="Quattrocento Sans"/>
                <a:cs typeface="Quattrocento Sans"/>
                <a:sym typeface="Quattrocento Sans"/>
              </a:rPr>
              <a:t>Jobs the player can accept </a:t>
            </a:r>
            <a:r>
              <a:rPr lang="en-US" sz="3000" dirty="0" smtClean="0">
                <a:solidFill>
                  <a:srgbClr val="3E2959"/>
                </a:solidFill>
                <a:latin typeface="Century Gothic" panose="020B0502020202020204" pitchFamily="34" charset="0"/>
                <a:ea typeface="Quattrocento Sans"/>
                <a:cs typeface="Quattrocento Sans"/>
                <a:sym typeface="Quattrocento Sans"/>
              </a:rPr>
              <a:t>and </a:t>
            </a:r>
            <a:r>
              <a:rPr lang="en-US" sz="3000" dirty="0">
                <a:solidFill>
                  <a:srgbClr val="3E2959"/>
                </a:solidFill>
                <a:latin typeface="Century Gothic" panose="020B0502020202020204" pitchFamily="34" charset="0"/>
                <a:ea typeface="Quattrocento Sans"/>
                <a:cs typeface="Quattrocento Sans"/>
                <a:sym typeface="Quattrocento Sans"/>
              </a:rPr>
              <a:t>complete in the game </a:t>
            </a:r>
            <a:r>
              <a:rPr lang="en-US" sz="3000" dirty="0" smtClean="0">
                <a:solidFill>
                  <a:srgbClr val="3E2959"/>
                </a:solidFill>
                <a:latin typeface="Century Gothic" panose="020B0502020202020204" pitchFamily="34" charset="0"/>
                <a:ea typeface="Quattrocento Sans"/>
                <a:cs typeface="Quattrocento Sans"/>
                <a:sym typeface="Quattrocento Sans"/>
              </a:rPr>
              <a:t>world</a:t>
            </a:r>
            <a:endParaRPr lang="en-US" sz="3000" dirty="0">
              <a:solidFill>
                <a:srgbClr val="3E2959"/>
              </a:solidFill>
              <a:latin typeface="Century Gothic" panose="020B0502020202020204" pitchFamily="34" charset="0"/>
              <a:ea typeface="Quattrocento Sans"/>
              <a:cs typeface="Quattrocento Sans"/>
              <a:sym typeface="Quattrocento Sans"/>
            </a:endParaRPr>
          </a:p>
          <a:p>
            <a:pPr lvl="0" rtl="0">
              <a:lnSpc>
                <a:spcPct val="130000"/>
              </a:lnSpc>
              <a:spcBef>
                <a:spcPts val="0"/>
              </a:spcBef>
              <a:buNone/>
            </a:pPr>
            <a:r>
              <a:rPr lang="en-US" sz="3000" b="1" dirty="0" smtClean="0">
                <a:solidFill>
                  <a:srgbClr val="3E2959"/>
                </a:solidFill>
                <a:latin typeface="Century Gothic" panose="020B0502020202020204" pitchFamily="34" charset="0"/>
                <a:ea typeface="Quattrocento Sans"/>
                <a:cs typeface="Quattrocento Sans"/>
                <a:sym typeface="Quattrocento Sans"/>
              </a:rPr>
              <a:t>Logbook</a:t>
            </a:r>
          </a:p>
          <a:p>
            <a:pPr marL="457200" lvl="0" indent="-419100" rtl="0">
              <a:lnSpc>
                <a:spcPct val="130000"/>
              </a:lnSpc>
              <a:spcBef>
                <a:spcPts val="0"/>
              </a:spcBef>
              <a:buClr>
                <a:schemeClr val="dk1"/>
              </a:buClr>
              <a:buSzPct val="100000"/>
              <a:buFont typeface="Quattrocento Sans"/>
              <a:buChar char="●"/>
            </a:pPr>
            <a:r>
              <a:rPr lang="en-US" sz="3000" dirty="0" smtClean="0">
                <a:solidFill>
                  <a:srgbClr val="3E2959"/>
                </a:solidFill>
                <a:latin typeface="Century Gothic" panose="020B0502020202020204" pitchFamily="34" charset="0"/>
                <a:ea typeface="Quattrocento Sans"/>
                <a:cs typeface="Quattrocento Sans"/>
                <a:sym typeface="Quattrocento Sans"/>
              </a:rPr>
              <a:t>Central access point for </a:t>
            </a:r>
            <a:r>
              <a:rPr lang="en-US" sz="3000" dirty="0" err="1" smtClean="0">
                <a:solidFill>
                  <a:srgbClr val="3E2959"/>
                </a:solidFill>
                <a:latin typeface="Century Gothic" panose="020B0502020202020204" pitchFamily="34" charset="0"/>
                <a:ea typeface="Quattrocento Sans"/>
                <a:cs typeface="Quattrocento Sans"/>
                <a:sym typeface="Quattrocento Sans"/>
              </a:rPr>
              <a:t>Moleculog</a:t>
            </a:r>
            <a:r>
              <a:rPr lang="en-US" sz="3000" dirty="0" smtClean="0">
                <a:solidFill>
                  <a:srgbClr val="3E2959"/>
                </a:solidFill>
                <a:latin typeface="Century Gothic" panose="020B0502020202020204" pitchFamily="34" charset="0"/>
                <a:ea typeface="Quattrocento Sans"/>
                <a:cs typeface="Quattrocento Sans"/>
                <a:sym typeface="Quattrocento Sans"/>
              </a:rPr>
              <a:t> and Task Log</a:t>
            </a:r>
          </a:p>
          <a:p>
            <a:pPr lvl="0" rtl="0">
              <a:lnSpc>
                <a:spcPct val="130000"/>
              </a:lnSpc>
              <a:spcBef>
                <a:spcPts val="0"/>
              </a:spcBef>
              <a:buNone/>
            </a:pPr>
            <a:r>
              <a:rPr lang="en-US" sz="3000" b="1" dirty="0" smtClean="0">
                <a:solidFill>
                  <a:srgbClr val="3E2959"/>
                </a:solidFill>
                <a:latin typeface="Century Gothic" panose="020B0502020202020204" pitchFamily="34" charset="0"/>
                <a:ea typeface="Quattrocento Sans"/>
                <a:cs typeface="Quattrocento Sans"/>
                <a:sym typeface="Quattrocento Sans"/>
              </a:rPr>
              <a:t>General</a:t>
            </a:r>
            <a:endParaRPr lang="en-US" sz="3000" b="1" dirty="0">
              <a:solidFill>
                <a:srgbClr val="3E2959"/>
              </a:solidFill>
              <a:latin typeface="Century Gothic" panose="020B0502020202020204" pitchFamily="34" charset="0"/>
              <a:ea typeface="Quattrocento Sans"/>
              <a:cs typeface="Quattrocento Sans"/>
              <a:sym typeface="Quattrocento Sans"/>
            </a:endParaRPr>
          </a:p>
          <a:p>
            <a:pPr marL="457200" lvl="0" indent="-419100" rtl="0">
              <a:lnSpc>
                <a:spcPct val="130000"/>
              </a:lnSpc>
              <a:spcBef>
                <a:spcPts val="0"/>
              </a:spcBef>
              <a:buClr>
                <a:schemeClr val="dk1"/>
              </a:buClr>
              <a:buSzPct val="100000"/>
              <a:buFont typeface="Quattrocento Sans"/>
              <a:buChar char="●"/>
            </a:pPr>
            <a:r>
              <a:rPr lang="en-US" sz="3000" dirty="0">
                <a:solidFill>
                  <a:srgbClr val="3E2959"/>
                </a:solidFill>
                <a:latin typeface="Century Gothic" panose="020B0502020202020204" pitchFamily="34" charset="0"/>
                <a:ea typeface="Quattrocento Sans"/>
                <a:cs typeface="Quattrocento Sans"/>
                <a:sym typeface="Quattrocento Sans"/>
              </a:rPr>
              <a:t>Dynamic molecule generation</a:t>
            </a:r>
          </a:p>
          <a:p>
            <a:pPr marL="457200" lvl="0" indent="-419100" rtl="0">
              <a:lnSpc>
                <a:spcPct val="130000"/>
              </a:lnSpc>
              <a:spcBef>
                <a:spcPts val="0"/>
              </a:spcBef>
              <a:buClr>
                <a:schemeClr val="dk1"/>
              </a:buClr>
              <a:buSzPct val="100000"/>
              <a:buFont typeface="Quattrocento Sans"/>
              <a:buChar char="●"/>
            </a:pPr>
            <a:r>
              <a:rPr lang="en-US" sz="3000" dirty="0">
                <a:solidFill>
                  <a:srgbClr val="3E2959"/>
                </a:solidFill>
                <a:latin typeface="Century Gothic" panose="020B0502020202020204" pitchFamily="34" charset="0"/>
                <a:ea typeface="Quattrocento Sans"/>
                <a:cs typeface="Quattrocento Sans"/>
                <a:sym typeface="Quattrocento Sans"/>
              </a:rPr>
              <a:t>Database for tasks and molecules</a:t>
            </a: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835104" y="7654411"/>
            <a:ext cx="11274552" cy="4266848"/>
          </a:xfrm>
          <a:prstGeom prst="rect">
            <a:avLst/>
          </a:prstGeom>
        </p:spPr>
      </p:pic>
      <p:sp>
        <p:nvSpPr>
          <p:cNvPr id="34" name="Shape 103"/>
          <p:cNvSpPr txBox="1"/>
          <p:nvPr/>
        </p:nvSpPr>
        <p:spPr>
          <a:xfrm>
            <a:off x="24377904" y="17610990"/>
            <a:ext cx="12182168" cy="996589"/>
          </a:xfrm>
          <a:prstGeom prst="rect">
            <a:avLst/>
          </a:prstGeom>
          <a:noFill/>
          <a:ln>
            <a:noFill/>
          </a:ln>
        </p:spPr>
        <p:txBody>
          <a:bodyPr lIns="228600" tIns="45700" rIns="91425" bIns="45700" anchor="t" anchorCtr="0">
            <a:noAutofit/>
          </a:bodyPr>
          <a:lstStyle/>
          <a:p>
            <a:pPr marL="0" marR="0" lvl="0" indent="0" algn="l" rtl="0">
              <a:lnSpc>
                <a:spcPct val="130000"/>
              </a:lnSpc>
              <a:spcBef>
                <a:spcPts val="0"/>
              </a:spcBef>
              <a:buSzPct val="25000"/>
              <a:buNone/>
            </a:pPr>
            <a:r>
              <a:rPr lang="en-US" sz="3600" b="1" dirty="0" smtClean="0">
                <a:solidFill>
                  <a:srgbClr val="3E2959"/>
                </a:solidFill>
                <a:latin typeface="Century Gothic" panose="020B0502020202020204" pitchFamily="34" charset="0"/>
                <a:ea typeface="Quattrocento Sans"/>
                <a:cs typeface="Quattrocento Sans"/>
                <a:sym typeface="Quattrocento Sans"/>
              </a:rPr>
              <a:t>Technologies</a:t>
            </a:r>
            <a:endParaRPr lang="en-US" sz="3600" b="1" dirty="0">
              <a:solidFill>
                <a:srgbClr val="3E2959"/>
              </a:solidFill>
              <a:latin typeface="Century Gothic" panose="020B0502020202020204" pitchFamily="34" charset="0"/>
              <a:ea typeface="Quattrocento Sans"/>
              <a:cs typeface="Quattrocento Sans"/>
              <a:sym typeface="Quattrocento Sans"/>
            </a:endParaRPr>
          </a:p>
        </p:txBody>
      </p:sp>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600" y="18759948"/>
            <a:ext cx="11731752" cy="8167676"/>
          </a:xfrm>
          <a:prstGeom prst="rect">
            <a:avLst/>
          </a:prstGeom>
        </p:spPr>
      </p:pic>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417552" y="9386250"/>
            <a:ext cx="11731752" cy="6489125"/>
          </a:xfrm>
          <a:prstGeom prst="rect">
            <a:avLst/>
          </a:prstGeom>
        </p:spPr>
      </p:pic>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417552" y="19564501"/>
            <a:ext cx="11731752" cy="7324198"/>
          </a:xfrm>
          <a:prstGeom prst="rect">
            <a:avLst/>
          </a:prstGeom>
        </p:spPr>
      </p:pic>
      <p:pic>
        <p:nvPicPr>
          <p:cNvPr id="7" name="Picture 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590205" y="228600"/>
            <a:ext cx="1828800" cy="1828800"/>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4606504" y="18444972"/>
            <a:ext cx="11734800" cy="3810876"/>
          </a:xfrm>
          <a:prstGeom prst="rect">
            <a:avLst/>
          </a:prstGeom>
        </p:spPr>
      </p:pic>
    </p:spTree>
  </p:cSld>
  <p:clrMapOvr>
    <a:masterClrMapping/>
  </p:clrMapOvr>
  <p:transition spd="slow">
    <p:cut/>
  </p:transition>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346</TotalTime>
  <Words>557</Words>
  <Application>Microsoft Office PowerPoint</Application>
  <PresentationFormat>Custom</PresentationFormat>
  <Paragraphs>44</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Quattrocento Sans</vt:lpstr>
      <vt:lpstr>Calibri</vt:lpstr>
      <vt:lpstr>Century Gothic</vt:lpstr>
      <vt:lpstr>Office Theme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POPOVICH (RIT Student)</dc:creator>
  <cp:lastModifiedBy>ANDREW POPOVICH (RIT Student)</cp:lastModifiedBy>
  <cp:revision>29</cp:revision>
  <dcterms:modified xsi:type="dcterms:W3CDTF">2016-04-20T03:48:08Z</dcterms:modified>
</cp:coreProperties>
</file>